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161" r:id="rId1"/>
    <p:sldMasterId id="2147484269" r:id="rId2"/>
  </p:sldMasterIdLst>
  <p:sldIdLst>
    <p:sldId id="256" r:id="rId3"/>
    <p:sldId id="257" r:id="rId4"/>
    <p:sldId id="262" r:id="rId5"/>
    <p:sldId id="261" r:id="rId6"/>
    <p:sldId id="258" r:id="rId7"/>
    <p:sldId id="260" r:id="rId8"/>
  </p:sldIdLst>
  <p:sldSz cx="12192000" cy="6858000"/>
  <p:notesSz cx="6735763" cy="986631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中間スタイル 2 - アクセント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93296810-A885-4BE3-A3E7-6D5BEEA58F35}" styleName="中間スタイル 2 - アクセント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7" d="100"/>
          <a:sy n="67" d="100"/>
        </p:scale>
        <p:origin x="548" y="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tableStyles" Target="tableStyle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theme" Target="theme/theme1.xml"/><Relationship Id="rId5" Type="http://schemas.openxmlformats.org/officeDocument/2006/relationships/slide" Target="slides/slide3.xml"/><Relationship Id="rId10"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4530"/>
            <a:ext cx="9144000" cy="2387600"/>
          </a:xfrm>
        </p:spPr>
        <p:txBody>
          <a:bodyPr anchor="b">
            <a:normAutofit/>
          </a:bodyPr>
          <a:lstStyle>
            <a:lvl1pPr algn="ctr">
              <a:defRPr sz="6000"/>
            </a:lvl1pPr>
          </a:lstStyle>
          <a:p>
            <a:r>
              <a:rPr lang="ja-JP" altLang="en-US"/>
              <a:t>マスター タイトルの書式設定</a:t>
            </a:r>
            <a:endParaRPr lang="en-US" dirty="0"/>
          </a:p>
        </p:txBody>
      </p:sp>
      <p:sp>
        <p:nvSpPr>
          <p:cNvPr id="3" name="Subtitle 2"/>
          <p:cNvSpPr>
            <a:spLocks noGrp="1"/>
          </p:cNvSpPr>
          <p:nvPr>
            <p:ph type="subTitle" idx="1"/>
          </p:nvPr>
        </p:nvSpPr>
        <p:spPr>
          <a:xfrm>
            <a:off x="1524000" y="3602038"/>
            <a:ext cx="9144000" cy="1655762"/>
          </a:xfrm>
        </p:spPr>
        <p:txBody>
          <a:bodyPr>
            <a:normAutofit/>
          </a:bodyPr>
          <a:lstStyle>
            <a:lvl1pPr marL="0" indent="0" algn="ctr">
              <a:buNone/>
              <a:defRPr sz="2400">
                <a:solidFill>
                  <a:schemeClr val="tx1">
                    <a:lumMod val="75000"/>
                    <a:lumOff val="25000"/>
                  </a:schemeClr>
                </a:solidFill>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E0BD1AE4-8DBA-45EA-A8FE-8E19204C586D}" type="datetimeFigureOut">
              <a:rPr kumimoji="1" lang="ja-JP" altLang="en-US" smtClean="0"/>
              <a:t>2026/10/7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E1CC2DCA-3075-4BDC-9191-0254B0F4E113}" type="slidenum">
              <a:rPr kumimoji="1" lang="ja-JP" altLang="en-US" smtClean="0"/>
              <a:t>‹#›</a:t>
            </a:fld>
            <a:endParaRPr kumimoji="1" lang="ja-JP" altLang="en-US"/>
          </a:p>
        </p:txBody>
      </p:sp>
    </p:spTree>
    <p:extLst>
      <p:ext uri="{BB962C8B-B14F-4D97-AF65-F5344CB8AC3E}">
        <p14:creationId xmlns:p14="http://schemas.microsoft.com/office/powerpoint/2010/main" val="35344344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E0BD1AE4-8DBA-45EA-A8FE-8E19204C586D}" type="datetimeFigureOut">
              <a:rPr kumimoji="1" lang="ja-JP" altLang="en-US" smtClean="0"/>
              <a:t>2026/10/7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E1CC2DCA-3075-4BDC-9191-0254B0F4E113}" type="slidenum">
              <a:rPr kumimoji="1" lang="ja-JP" altLang="en-US" smtClean="0"/>
              <a:t>‹#›</a:t>
            </a:fld>
            <a:endParaRPr kumimoji="1" lang="ja-JP" altLang="en-US"/>
          </a:p>
        </p:txBody>
      </p:sp>
    </p:spTree>
    <p:extLst>
      <p:ext uri="{BB962C8B-B14F-4D97-AF65-F5344CB8AC3E}">
        <p14:creationId xmlns:p14="http://schemas.microsoft.com/office/powerpoint/2010/main" val="22666910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831850" y="1712423"/>
            <a:ext cx="10515600" cy="2851208"/>
          </a:xfrm>
        </p:spPr>
        <p:txBody>
          <a:bodyPr anchor="b">
            <a:normAutofit/>
          </a:bodyPr>
          <a:lstStyle>
            <a:lvl1pPr>
              <a:defRPr sz="6000" b="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831850" y="4552633"/>
            <a:ext cx="10515600" cy="1500187"/>
          </a:xfrm>
        </p:spPr>
        <p:txBody>
          <a:bodyPr anchor="t">
            <a:normAutofit/>
          </a:bodyPr>
          <a:lstStyle>
            <a:lvl1pPr marL="0" indent="0">
              <a:buNone/>
              <a:defRPr sz="24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E0BD1AE4-8DBA-45EA-A8FE-8E19204C586D}" type="datetimeFigureOut">
              <a:rPr kumimoji="1" lang="ja-JP" altLang="en-US" smtClean="0"/>
              <a:t>2026/10/7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E1CC2DCA-3075-4BDC-9191-0254B0F4E113}" type="slidenum">
              <a:rPr kumimoji="1" lang="ja-JP" altLang="en-US" smtClean="0"/>
              <a:t>‹#›</a:t>
            </a:fld>
            <a:endParaRPr kumimoji="1" lang="ja-JP" altLang="en-US"/>
          </a:p>
        </p:txBody>
      </p:sp>
    </p:spTree>
    <p:extLst>
      <p:ext uri="{BB962C8B-B14F-4D97-AF65-F5344CB8AC3E}">
        <p14:creationId xmlns:p14="http://schemas.microsoft.com/office/powerpoint/2010/main" val="15688490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845127" y="1828800"/>
            <a:ext cx="5181600" cy="4351337"/>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6172200" y="1828800"/>
            <a:ext cx="5181600" cy="4351337"/>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E0BD1AE4-8DBA-45EA-A8FE-8E19204C586D}" type="datetimeFigureOut">
              <a:rPr kumimoji="1" lang="ja-JP" altLang="en-US" smtClean="0"/>
              <a:t>2026/10/7</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E1CC2DCA-3075-4BDC-9191-0254B0F4E113}" type="slidenum">
              <a:rPr kumimoji="1" lang="ja-JP" altLang="en-US" smtClean="0"/>
              <a:t>‹#›</a:t>
            </a:fld>
            <a:endParaRPr kumimoji="1" lang="ja-JP" altLang="en-US"/>
          </a:p>
        </p:txBody>
      </p:sp>
    </p:spTree>
    <p:extLst>
      <p:ext uri="{BB962C8B-B14F-4D97-AF65-F5344CB8AC3E}">
        <p14:creationId xmlns:p14="http://schemas.microsoft.com/office/powerpoint/2010/main" val="7325806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比較">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845127" y="1681850"/>
            <a:ext cx="5156200" cy="825699"/>
          </a:xfrm>
        </p:spPr>
        <p:txBody>
          <a:bodyPr anchor="b">
            <a:normAutofit/>
          </a:bodyPr>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845127" y="2507550"/>
            <a:ext cx="5156200" cy="3680525"/>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6172200" y="1681851"/>
            <a:ext cx="5181601" cy="825698"/>
          </a:xfrm>
        </p:spPr>
        <p:txBody>
          <a:bodyPr anchor="b"/>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6172200" y="2507550"/>
            <a:ext cx="5181601" cy="3680525"/>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7" name="Date Placeholder 6"/>
          <p:cNvSpPr>
            <a:spLocks noGrp="1"/>
          </p:cNvSpPr>
          <p:nvPr>
            <p:ph type="dt" sz="half" idx="10"/>
          </p:nvPr>
        </p:nvSpPr>
        <p:spPr/>
        <p:txBody>
          <a:bodyPr/>
          <a:lstStyle/>
          <a:p>
            <a:fld id="{E0BD1AE4-8DBA-45EA-A8FE-8E19204C586D}" type="datetimeFigureOut">
              <a:rPr kumimoji="1" lang="ja-JP" altLang="en-US" smtClean="0"/>
              <a:t>2026/10/7</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E1CC2DCA-3075-4BDC-9191-0254B0F4E113}" type="slidenum">
              <a:rPr kumimoji="1" lang="ja-JP" altLang="en-US" smtClean="0"/>
              <a:t>‹#›</a:t>
            </a:fld>
            <a:endParaRPr kumimoji="1" lang="ja-JP" altLang="en-US"/>
          </a:p>
        </p:txBody>
      </p:sp>
      <p:sp>
        <p:nvSpPr>
          <p:cNvPr id="10" name="Title 9"/>
          <p:cNvSpPr>
            <a:spLocks noGrp="1"/>
          </p:cNvSpPr>
          <p:nvPr>
            <p:ph type="title"/>
          </p:nvPr>
        </p:nvSpPr>
        <p:spPr/>
        <p:txBody>
          <a:bodyPr/>
          <a:lstStyle/>
          <a:p>
            <a:r>
              <a:rPr lang="ja-JP" altLang="en-US"/>
              <a:t>マスター タイトルの書式設定</a:t>
            </a:r>
            <a:endParaRPr lang="en-US" dirty="0"/>
          </a:p>
        </p:txBody>
      </p:sp>
    </p:spTree>
    <p:extLst>
      <p:ext uri="{BB962C8B-B14F-4D97-AF65-F5344CB8AC3E}">
        <p14:creationId xmlns:p14="http://schemas.microsoft.com/office/powerpoint/2010/main" val="2053824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タイトルのみ">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E0BD1AE4-8DBA-45EA-A8FE-8E19204C586D}" type="datetimeFigureOut">
              <a:rPr kumimoji="1" lang="ja-JP" altLang="en-US" smtClean="0"/>
              <a:t>2026/10/7</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E1CC2DCA-3075-4BDC-9191-0254B0F4E113}" type="slidenum">
              <a:rPr kumimoji="1" lang="ja-JP" altLang="en-US" smtClean="0"/>
              <a:t>‹#›</a:t>
            </a:fld>
            <a:endParaRPr kumimoji="1" lang="ja-JP" altLang="en-US"/>
          </a:p>
        </p:txBody>
      </p:sp>
      <p:sp>
        <p:nvSpPr>
          <p:cNvPr id="6" name="Title 5"/>
          <p:cNvSpPr>
            <a:spLocks noGrp="1"/>
          </p:cNvSpPr>
          <p:nvPr>
            <p:ph type="title"/>
          </p:nvPr>
        </p:nvSpPr>
        <p:spPr/>
        <p:txBody>
          <a:bodyPr/>
          <a:lstStyle/>
          <a:p>
            <a:r>
              <a:rPr lang="ja-JP" altLang="en-US"/>
              <a:t>マスター タイトルの書式設定</a:t>
            </a:r>
            <a:endParaRPr lang="en-US"/>
          </a:p>
        </p:txBody>
      </p:sp>
    </p:spTree>
    <p:extLst>
      <p:ext uri="{BB962C8B-B14F-4D97-AF65-F5344CB8AC3E}">
        <p14:creationId xmlns:p14="http://schemas.microsoft.com/office/powerpoint/2010/main" val="6093986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0BD1AE4-8DBA-45EA-A8FE-8E19204C586D}" type="datetimeFigureOut">
              <a:rPr kumimoji="1" lang="ja-JP" altLang="en-US" smtClean="0"/>
              <a:t>2026/10/7</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E1CC2DCA-3075-4BDC-9191-0254B0F4E113}" type="slidenum">
              <a:rPr kumimoji="1" lang="ja-JP" altLang="en-US" smtClean="0"/>
              <a:t>‹#›</a:t>
            </a:fld>
            <a:endParaRPr kumimoji="1" lang="ja-JP" altLang="en-US"/>
          </a:p>
        </p:txBody>
      </p:sp>
    </p:spTree>
    <p:extLst>
      <p:ext uri="{BB962C8B-B14F-4D97-AF65-F5344CB8AC3E}">
        <p14:creationId xmlns:p14="http://schemas.microsoft.com/office/powerpoint/2010/main" val="37764621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841248" y="457200"/>
            <a:ext cx="3931920" cy="1600197"/>
          </a:xfrm>
        </p:spPr>
        <p:txBody>
          <a:bodyPr anchor="b">
            <a:normAutofit/>
          </a:bodyPr>
          <a:lstStyle>
            <a:lvl1pPr>
              <a:defRPr sz="3200" b="0"/>
            </a:lvl1pPr>
          </a:lstStyle>
          <a:p>
            <a:r>
              <a:rPr lang="ja-JP" altLang="en-US"/>
              <a:t>マスター タイトルの書式設定</a:t>
            </a:r>
            <a:endParaRPr lang="en-US" dirty="0"/>
          </a:p>
        </p:txBody>
      </p:sp>
      <p:sp>
        <p:nvSpPr>
          <p:cNvPr id="3" name="Content Placeholder 2"/>
          <p:cNvSpPr>
            <a:spLocks noGrp="1"/>
          </p:cNvSpPr>
          <p:nvPr>
            <p:ph idx="1"/>
          </p:nvPr>
        </p:nvSpPr>
        <p:spPr>
          <a:xfrm>
            <a:off x="5181600" y="990600"/>
            <a:ext cx="6172200" cy="48768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841248" y="2057399"/>
            <a:ext cx="3931920" cy="3810001"/>
          </a:xfrm>
        </p:spPr>
        <p:txBody>
          <a:bodyPr>
            <a:normAutofit/>
          </a:bodyPr>
          <a:lstStyle>
            <a:lvl1pPr marL="0" indent="0">
              <a:lnSpc>
                <a:spcPct val="90000"/>
              </a:lnSpc>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E0BD1AE4-8DBA-45EA-A8FE-8E19204C586D}" type="datetimeFigureOut">
              <a:rPr kumimoji="1" lang="ja-JP" altLang="en-US" smtClean="0"/>
              <a:t>2026/10/7</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E1CC2DCA-3075-4BDC-9191-0254B0F4E113}" type="slidenum">
              <a:rPr kumimoji="1" lang="ja-JP" altLang="en-US" smtClean="0"/>
              <a:t>‹#›</a:t>
            </a:fld>
            <a:endParaRPr kumimoji="1" lang="ja-JP" altLang="en-US"/>
          </a:p>
        </p:txBody>
      </p:sp>
    </p:spTree>
    <p:extLst>
      <p:ext uri="{BB962C8B-B14F-4D97-AF65-F5344CB8AC3E}">
        <p14:creationId xmlns:p14="http://schemas.microsoft.com/office/powerpoint/2010/main" val="29524727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841248" y="457200"/>
            <a:ext cx="3931920" cy="1600200"/>
          </a:xfrm>
        </p:spPr>
        <p:txBody>
          <a:bodyPr anchor="b">
            <a:normAutofit/>
          </a:bodyPr>
          <a:lstStyle>
            <a:lvl1pPr>
              <a:defRPr sz="3200" b="0"/>
            </a:lvl1pPr>
          </a:lstStyle>
          <a:p>
            <a:r>
              <a:rPr lang="ja-JP" altLang="en-US"/>
              <a:t>マスター タイトルの書式設定</a:t>
            </a:r>
            <a:endParaRPr lang="en-US" dirty="0"/>
          </a:p>
        </p:txBody>
      </p:sp>
      <p:sp>
        <p:nvSpPr>
          <p:cNvPr id="3" name="Picture Placeholder 2"/>
          <p:cNvSpPr>
            <a:spLocks noGrp="1"/>
          </p:cNvSpPr>
          <p:nvPr>
            <p:ph type="pic" idx="1"/>
          </p:nvPr>
        </p:nvSpPr>
        <p:spPr>
          <a:xfrm>
            <a:off x="5181600" y="990600"/>
            <a:ext cx="6172200" cy="4876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図を追加</a:t>
            </a:r>
            <a:endParaRPr lang="en-US" dirty="0"/>
          </a:p>
        </p:txBody>
      </p:sp>
      <p:sp>
        <p:nvSpPr>
          <p:cNvPr id="4" name="Text Placeholder 3"/>
          <p:cNvSpPr>
            <a:spLocks noGrp="1"/>
          </p:cNvSpPr>
          <p:nvPr>
            <p:ph type="body" sz="half" idx="2"/>
          </p:nvPr>
        </p:nvSpPr>
        <p:spPr>
          <a:xfrm>
            <a:off x="841248" y="2057400"/>
            <a:ext cx="3931920" cy="3810000"/>
          </a:xfrm>
        </p:spPr>
        <p:txBody>
          <a:bodyPr>
            <a:normAutofit/>
          </a:bodyPr>
          <a:lstStyle>
            <a:lvl1pPr marL="0" indent="0">
              <a:lnSpc>
                <a:spcPct val="90000"/>
              </a:lnSpc>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E0BD1AE4-8DBA-45EA-A8FE-8E19204C586D}" type="datetimeFigureOut">
              <a:rPr kumimoji="1" lang="ja-JP" altLang="en-US" smtClean="0"/>
              <a:t>2026/10/7</a:t>
            </a:fld>
            <a:endParaRPr kumimoji="1" lang="ja-JP" altLang="en-US"/>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1CC2DCA-3075-4BDC-9191-0254B0F4E113}" type="slidenum">
              <a:rPr kumimoji="1" lang="ja-JP" altLang="en-US" smtClean="0"/>
              <a:t>‹#›</a:t>
            </a:fld>
            <a:endParaRPr kumimoji="1" lang="ja-JP" altLang="en-US"/>
          </a:p>
        </p:txBody>
      </p:sp>
    </p:spTree>
    <p:extLst>
      <p:ext uri="{BB962C8B-B14F-4D97-AF65-F5344CB8AC3E}">
        <p14:creationId xmlns:p14="http://schemas.microsoft.com/office/powerpoint/2010/main" val="21507537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E0BD1AE4-8DBA-45EA-A8FE-8E19204C586D}" type="datetimeFigureOut">
              <a:rPr kumimoji="1" lang="ja-JP" altLang="en-US" smtClean="0"/>
              <a:t>2026/10/7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E1CC2DCA-3075-4BDC-9191-0254B0F4E113}" type="slidenum">
              <a:rPr kumimoji="1" lang="ja-JP" altLang="en-US" smtClean="0"/>
              <a:t>‹#›</a:t>
            </a:fld>
            <a:endParaRPr kumimoji="1" lang="ja-JP" altLang="en-US"/>
          </a:p>
        </p:txBody>
      </p:sp>
    </p:spTree>
    <p:extLst>
      <p:ext uri="{BB962C8B-B14F-4D97-AF65-F5344CB8AC3E}">
        <p14:creationId xmlns:p14="http://schemas.microsoft.com/office/powerpoint/2010/main" val="41806351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0362"/>
            <a:ext cx="2628900" cy="5811838"/>
          </a:xfrm>
        </p:spPr>
        <p:txBody>
          <a:bodyPr vert="eaVert"/>
          <a:lstStyle/>
          <a:p>
            <a:r>
              <a:rPr lang="ja-JP" altLang="en-US"/>
              <a:t>マスター タイトルの書式設定</a:t>
            </a:r>
            <a:endParaRPr lang="en-US"/>
          </a:p>
        </p:txBody>
      </p:sp>
      <p:sp>
        <p:nvSpPr>
          <p:cNvPr id="3" name="Vertical Text Placeholder 2"/>
          <p:cNvSpPr>
            <a:spLocks noGrp="1"/>
          </p:cNvSpPr>
          <p:nvPr>
            <p:ph type="body" orient="vert" idx="1"/>
          </p:nvPr>
        </p:nvSpPr>
        <p:spPr>
          <a:xfrm>
            <a:off x="838200" y="360362"/>
            <a:ext cx="7734300" cy="5811837"/>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10"/>
          </p:nvPr>
        </p:nvSpPr>
        <p:spPr/>
        <p:txBody>
          <a:bodyPr/>
          <a:lstStyle/>
          <a:p>
            <a:fld id="{E0BD1AE4-8DBA-45EA-A8FE-8E19204C586D}" type="datetimeFigureOut">
              <a:rPr kumimoji="1" lang="ja-JP" altLang="en-US" smtClean="0"/>
              <a:t>2026/10/7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E1CC2DCA-3075-4BDC-9191-0254B0F4E113}" type="slidenum">
              <a:rPr kumimoji="1" lang="ja-JP" altLang="en-US" smtClean="0"/>
              <a:t>‹#›</a:t>
            </a:fld>
            <a:endParaRPr kumimoji="1" lang="ja-JP" altLang="en-US"/>
          </a:p>
        </p:txBody>
      </p:sp>
    </p:spTree>
    <p:extLst>
      <p:ext uri="{BB962C8B-B14F-4D97-AF65-F5344CB8AC3E}">
        <p14:creationId xmlns:p14="http://schemas.microsoft.com/office/powerpoint/2010/main" val="171220695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7" name="Rectangle 6"/>
          <p:cNvSpPr>
            <a:spLocks noChangeAspect="1"/>
          </p:cNvSpPr>
          <p:nvPr/>
        </p:nvSpPr>
        <p:spPr>
          <a:xfrm>
            <a:off x="231140" y="243840"/>
            <a:ext cx="11724640" cy="6377939"/>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ja-JP" altLang="en-US"/>
          </a:p>
        </p:txBody>
      </p:sp>
      <p:sp>
        <p:nvSpPr>
          <p:cNvPr id="2" name="Title 1"/>
          <p:cNvSpPr>
            <a:spLocks noGrp="1"/>
          </p:cNvSpPr>
          <p:nvPr>
            <p:ph type="ctrTitle"/>
          </p:nvPr>
        </p:nvSpPr>
        <p:spPr>
          <a:xfrm>
            <a:off x="1109980" y="882376"/>
            <a:ext cx="9966960" cy="2926080"/>
          </a:xfrm>
        </p:spPr>
        <p:txBody>
          <a:bodyPr anchor="b">
            <a:normAutofit/>
          </a:bodyPr>
          <a:lstStyle>
            <a:lvl1pPr algn="ctr">
              <a:lnSpc>
                <a:spcPct val="85000"/>
              </a:lnSpc>
              <a:defRPr sz="7200" b="1" cap="all" baseline="0">
                <a:solidFill>
                  <a:schemeClr val="tx1"/>
                </a:solidFill>
              </a:defRPr>
            </a:lvl1pPr>
          </a:lstStyle>
          <a:p>
            <a:r>
              <a:rPr lang="ja-JP" altLang="en-US"/>
              <a:t>マスター タイトルの書式設定</a:t>
            </a:r>
            <a:endParaRPr lang="en-US" dirty="0"/>
          </a:p>
        </p:txBody>
      </p:sp>
      <p:sp>
        <p:nvSpPr>
          <p:cNvPr id="3" name="Subtitle 2"/>
          <p:cNvSpPr>
            <a:spLocks noGrp="1"/>
          </p:cNvSpPr>
          <p:nvPr>
            <p:ph type="subTitle" idx="1"/>
          </p:nvPr>
        </p:nvSpPr>
        <p:spPr>
          <a:xfrm>
            <a:off x="1709530" y="3869634"/>
            <a:ext cx="8767860" cy="1388165"/>
          </a:xfrm>
        </p:spPr>
        <p:txBody>
          <a:bodyPr>
            <a:normAutofit/>
          </a:bodyPr>
          <a:lstStyle>
            <a:lvl1pPr marL="0" indent="0" algn="ctr">
              <a:buNone/>
              <a:defRPr sz="2200">
                <a:solidFill>
                  <a:schemeClr val="tx1"/>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lvl1pPr>
              <a:defRPr>
                <a:solidFill>
                  <a:schemeClr val="tx1"/>
                </a:solidFill>
              </a:defRPr>
            </a:lvl1pPr>
          </a:lstStyle>
          <a:p>
            <a:fld id="{E0BD1AE4-8DBA-45EA-A8FE-8E19204C586D}" type="datetimeFigureOut">
              <a:rPr kumimoji="1" lang="ja-JP" altLang="en-US" smtClean="0"/>
              <a:t>2026/10/7</a:t>
            </a:fld>
            <a:endParaRPr kumimoji="1" lang="ja-JP" altLang="en-US"/>
          </a:p>
        </p:txBody>
      </p:sp>
      <p:sp>
        <p:nvSpPr>
          <p:cNvPr id="5" name="Footer Placeholder 4"/>
          <p:cNvSpPr>
            <a:spLocks noGrp="1"/>
          </p:cNvSpPr>
          <p:nvPr>
            <p:ph type="ftr" sz="quarter" idx="11"/>
          </p:nvPr>
        </p:nvSpPr>
        <p:spPr/>
        <p:txBody>
          <a:bodyPr/>
          <a:lstStyle>
            <a:lvl1pPr>
              <a:defRPr>
                <a:solidFill>
                  <a:schemeClr val="tx1"/>
                </a:solidFill>
              </a:defRPr>
            </a:lvl1pPr>
          </a:lstStyle>
          <a:p>
            <a:endParaRPr kumimoji="1" lang="ja-JP" altLang="en-US"/>
          </a:p>
        </p:txBody>
      </p:sp>
      <p:sp>
        <p:nvSpPr>
          <p:cNvPr id="6" name="Slide Number Placeholder 5"/>
          <p:cNvSpPr>
            <a:spLocks noGrp="1"/>
          </p:cNvSpPr>
          <p:nvPr>
            <p:ph type="sldNum" sz="quarter" idx="12"/>
          </p:nvPr>
        </p:nvSpPr>
        <p:spPr/>
        <p:txBody>
          <a:bodyPr/>
          <a:lstStyle>
            <a:lvl1pPr>
              <a:defRPr>
                <a:solidFill>
                  <a:schemeClr val="tx1"/>
                </a:solidFill>
              </a:defRPr>
            </a:lvl1pPr>
          </a:lstStyle>
          <a:p>
            <a:fld id="{E1CC2DCA-3075-4BDC-9191-0254B0F4E113}" type="slidenum">
              <a:rPr kumimoji="1" lang="ja-JP" altLang="en-US" smtClean="0"/>
              <a:t>‹#›</a:t>
            </a:fld>
            <a:endParaRPr kumimoji="1" lang="ja-JP" altLang="en-US"/>
          </a:p>
        </p:txBody>
      </p:sp>
      <p:cxnSp>
        <p:nvCxnSpPr>
          <p:cNvPr id="8" name="Straight Connector 7"/>
          <p:cNvCxnSpPr/>
          <p:nvPr/>
        </p:nvCxnSpPr>
        <p:spPr>
          <a:xfrm>
            <a:off x="1978660" y="3733800"/>
            <a:ext cx="822960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6021762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E0BD1AE4-8DBA-45EA-A8FE-8E19204C586D}" type="datetimeFigureOut">
              <a:rPr kumimoji="1" lang="ja-JP" altLang="en-US" smtClean="0"/>
              <a:t>2026/10/7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E1CC2DCA-3075-4BDC-9191-0254B0F4E113}" type="slidenum">
              <a:rPr kumimoji="1" lang="ja-JP" altLang="en-US" smtClean="0"/>
              <a:t>‹#›</a:t>
            </a:fld>
            <a:endParaRPr kumimoji="1" lang="ja-JP" altLang="en-US"/>
          </a:p>
        </p:txBody>
      </p:sp>
    </p:spTree>
    <p:extLst>
      <p:ext uri="{BB962C8B-B14F-4D97-AF65-F5344CB8AC3E}">
        <p14:creationId xmlns:p14="http://schemas.microsoft.com/office/powerpoint/2010/main" val="142760664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1106424" y="1173575"/>
            <a:ext cx="9966960" cy="2926080"/>
          </a:xfrm>
        </p:spPr>
        <p:txBody>
          <a:bodyPr anchor="b">
            <a:noAutofit/>
          </a:bodyPr>
          <a:lstStyle>
            <a:lvl1pPr algn="ctr">
              <a:lnSpc>
                <a:spcPct val="85000"/>
              </a:lnSpc>
              <a:defRPr sz="7200" b="0" cap="all" baseline="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1709928" y="4154520"/>
            <a:ext cx="8769096" cy="1363806"/>
          </a:xfrm>
        </p:spPr>
        <p:txBody>
          <a:bodyPr anchor="t">
            <a:normAutofit/>
          </a:bodyPr>
          <a:lstStyle>
            <a:lvl1pPr marL="0" indent="0" algn="ctr">
              <a:buNone/>
              <a:defRPr sz="22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E0BD1AE4-8DBA-45EA-A8FE-8E19204C586D}" type="datetimeFigureOut">
              <a:rPr kumimoji="1" lang="ja-JP" altLang="en-US" smtClean="0"/>
              <a:t>2026/10/7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E1CC2DCA-3075-4BDC-9191-0254B0F4E113}" type="slidenum">
              <a:rPr kumimoji="1" lang="ja-JP" altLang="en-US" smtClean="0"/>
              <a:t>‹#›</a:t>
            </a:fld>
            <a:endParaRPr kumimoji="1" lang="ja-JP" altLang="en-US"/>
          </a:p>
        </p:txBody>
      </p:sp>
      <p:cxnSp>
        <p:nvCxnSpPr>
          <p:cNvPr id="7" name="Straight Connector 6"/>
          <p:cNvCxnSpPr/>
          <p:nvPr/>
        </p:nvCxnSpPr>
        <p:spPr>
          <a:xfrm>
            <a:off x="1981200" y="4020408"/>
            <a:ext cx="822960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2304054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1143000" y="2057399"/>
            <a:ext cx="4754880" cy="40233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6267612" y="2057400"/>
            <a:ext cx="4754880" cy="40233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E0BD1AE4-8DBA-45EA-A8FE-8E19204C586D}" type="datetimeFigureOut">
              <a:rPr kumimoji="1" lang="ja-JP" altLang="en-US" smtClean="0"/>
              <a:t>2026/10/7</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E1CC2DCA-3075-4BDC-9191-0254B0F4E113}" type="slidenum">
              <a:rPr kumimoji="1" lang="ja-JP" altLang="en-US" smtClean="0"/>
              <a:t>‹#›</a:t>
            </a:fld>
            <a:endParaRPr kumimoji="1" lang="ja-JP" altLang="en-US"/>
          </a:p>
        </p:txBody>
      </p:sp>
    </p:spTree>
    <p:extLst>
      <p:ext uri="{BB962C8B-B14F-4D97-AF65-F5344CB8AC3E}">
        <p14:creationId xmlns:p14="http://schemas.microsoft.com/office/powerpoint/2010/main" val="167562768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1143000" y="2001511"/>
            <a:ext cx="4754880" cy="777240"/>
          </a:xfrm>
        </p:spPr>
        <p:txBody>
          <a:bodyPr anchor="ctr"/>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1143000" y="2721483"/>
            <a:ext cx="4754880" cy="338328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6269173" y="1999032"/>
            <a:ext cx="4754880" cy="777240"/>
          </a:xfrm>
        </p:spPr>
        <p:txBody>
          <a:bodyPr anchor="ctr"/>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6269173" y="2719322"/>
            <a:ext cx="4754880" cy="338328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E0BD1AE4-8DBA-45EA-A8FE-8E19204C586D}" type="datetimeFigureOut">
              <a:rPr kumimoji="1" lang="ja-JP" altLang="en-US" smtClean="0"/>
              <a:t>2026/10/7</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E1CC2DCA-3075-4BDC-9191-0254B0F4E113}" type="slidenum">
              <a:rPr kumimoji="1" lang="ja-JP" altLang="en-US" smtClean="0"/>
              <a:t>‹#›</a:t>
            </a:fld>
            <a:endParaRPr kumimoji="1" lang="ja-JP" altLang="en-US"/>
          </a:p>
        </p:txBody>
      </p:sp>
    </p:spTree>
    <p:extLst>
      <p:ext uri="{BB962C8B-B14F-4D97-AF65-F5344CB8AC3E}">
        <p14:creationId xmlns:p14="http://schemas.microsoft.com/office/powerpoint/2010/main" val="416517409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E0BD1AE4-8DBA-45EA-A8FE-8E19204C586D}" type="datetimeFigureOut">
              <a:rPr kumimoji="1" lang="ja-JP" altLang="en-US" smtClean="0"/>
              <a:t>2026/10/7</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E1CC2DCA-3075-4BDC-9191-0254B0F4E113}" type="slidenum">
              <a:rPr kumimoji="1" lang="ja-JP" altLang="en-US" smtClean="0"/>
              <a:t>‹#›</a:t>
            </a:fld>
            <a:endParaRPr kumimoji="1" lang="ja-JP" altLang="en-US"/>
          </a:p>
        </p:txBody>
      </p:sp>
    </p:spTree>
    <p:extLst>
      <p:ext uri="{BB962C8B-B14F-4D97-AF65-F5344CB8AC3E}">
        <p14:creationId xmlns:p14="http://schemas.microsoft.com/office/powerpoint/2010/main" val="136175115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0BD1AE4-8DBA-45EA-A8FE-8E19204C586D}" type="datetimeFigureOut">
              <a:rPr kumimoji="1" lang="ja-JP" altLang="en-US" smtClean="0"/>
              <a:t>2026/10/7</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E1CC2DCA-3075-4BDC-9191-0254B0F4E113}" type="slidenum">
              <a:rPr kumimoji="1" lang="ja-JP" altLang="en-US" smtClean="0"/>
              <a:t>‹#›</a:t>
            </a:fld>
            <a:endParaRPr kumimoji="1" lang="ja-JP" altLang="en-US"/>
          </a:p>
        </p:txBody>
      </p:sp>
    </p:spTree>
    <p:extLst>
      <p:ext uri="{BB962C8B-B14F-4D97-AF65-F5344CB8AC3E}">
        <p14:creationId xmlns:p14="http://schemas.microsoft.com/office/powerpoint/2010/main" val="74432086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1143000" y="1097280"/>
            <a:ext cx="3931920" cy="1737360"/>
          </a:xfrm>
        </p:spPr>
        <p:txBody>
          <a:bodyPr anchor="b">
            <a:noAutofit/>
          </a:bodyPr>
          <a:lstStyle>
            <a:lvl1pPr>
              <a:lnSpc>
                <a:spcPct val="90000"/>
              </a:lnSpc>
              <a:defRPr sz="4000" b="0"/>
            </a:lvl1pPr>
          </a:lstStyle>
          <a:p>
            <a:r>
              <a:rPr lang="ja-JP" altLang="en-US"/>
              <a:t>マスター タイトルの書式設定</a:t>
            </a:r>
            <a:endParaRPr lang="en-US" dirty="0"/>
          </a:p>
        </p:txBody>
      </p:sp>
      <p:sp>
        <p:nvSpPr>
          <p:cNvPr id="3" name="Content Placeholder 2"/>
          <p:cNvSpPr>
            <a:spLocks noGrp="1"/>
          </p:cNvSpPr>
          <p:nvPr>
            <p:ph idx="1"/>
          </p:nvPr>
        </p:nvSpPr>
        <p:spPr>
          <a:xfrm>
            <a:off x="5852159" y="1097280"/>
            <a:ext cx="5212080" cy="46634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1143000" y="2834640"/>
            <a:ext cx="3931920" cy="3017520"/>
          </a:xfrm>
        </p:spPr>
        <p:txBody>
          <a:bodyPr>
            <a:normAutofit/>
          </a:bodyPr>
          <a:lstStyle>
            <a:lvl1pPr marL="0" indent="0">
              <a:lnSpc>
                <a:spcPct val="100000"/>
              </a:lnSpc>
              <a:spcBef>
                <a:spcPts val="1000"/>
              </a:spcBef>
              <a:buNone/>
              <a:defRPr sz="17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E0BD1AE4-8DBA-45EA-A8FE-8E19204C586D}" type="datetimeFigureOut">
              <a:rPr kumimoji="1" lang="ja-JP" altLang="en-US" smtClean="0"/>
              <a:t>2026/10/7</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E1CC2DCA-3075-4BDC-9191-0254B0F4E113}" type="slidenum">
              <a:rPr kumimoji="1" lang="ja-JP" altLang="en-US" smtClean="0"/>
              <a:t>‹#›</a:t>
            </a:fld>
            <a:endParaRPr kumimoji="1" lang="ja-JP" altLang="en-US"/>
          </a:p>
        </p:txBody>
      </p:sp>
    </p:spTree>
    <p:extLst>
      <p:ext uri="{BB962C8B-B14F-4D97-AF65-F5344CB8AC3E}">
        <p14:creationId xmlns:p14="http://schemas.microsoft.com/office/powerpoint/2010/main" val="244784392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1143000" y="1097280"/>
            <a:ext cx="3931920" cy="1737360"/>
          </a:xfrm>
        </p:spPr>
        <p:txBody>
          <a:bodyPr anchor="b">
            <a:noAutofit/>
          </a:bodyPr>
          <a:lstStyle>
            <a:lvl1pPr>
              <a:lnSpc>
                <a:spcPct val="90000"/>
              </a:lnSpc>
              <a:defRPr sz="4000" b="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5413248" y="1069847"/>
            <a:ext cx="6099048" cy="4800600"/>
          </a:xfrm>
        </p:spPr>
        <p:txBody>
          <a:bodyPr lIns="274320" tIns="182880" anchor="t">
            <a:normAutofit/>
          </a:bodyPr>
          <a:lstStyle>
            <a:lvl1pPr marL="0" indent="0">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図を追加</a:t>
            </a:r>
            <a:endParaRPr lang="en-US" dirty="0"/>
          </a:p>
        </p:txBody>
      </p:sp>
      <p:sp>
        <p:nvSpPr>
          <p:cNvPr id="4" name="Text Placeholder 3"/>
          <p:cNvSpPr>
            <a:spLocks noGrp="1"/>
          </p:cNvSpPr>
          <p:nvPr>
            <p:ph type="body" sz="half" idx="2"/>
          </p:nvPr>
        </p:nvSpPr>
        <p:spPr>
          <a:xfrm>
            <a:off x="1143000" y="2834640"/>
            <a:ext cx="3931920" cy="2880360"/>
          </a:xfrm>
        </p:spPr>
        <p:txBody>
          <a:bodyPr>
            <a:normAutofit/>
          </a:bodyPr>
          <a:lstStyle>
            <a:lvl1pPr marL="0" indent="0">
              <a:lnSpc>
                <a:spcPct val="100000"/>
              </a:lnSpc>
              <a:spcBef>
                <a:spcPts val="1000"/>
              </a:spcBef>
              <a:buNone/>
              <a:defRPr sz="17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E0BD1AE4-8DBA-45EA-A8FE-8E19204C586D}" type="datetimeFigureOut">
              <a:rPr kumimoji="1" lang="ja-JP" altLang="en-US" smtClean="0"/>
              <a:t>2026/10/7</a:t>
            </a:fld>
            <a:endParaRPr kumimoji="1" lang="ja-JP" altLang="en-US"/>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1CC2DCA-3075-4BDC-9191-0254B0F4E113}" type="slidenum">
              <a:rPr kumimoji="1" lang="ja-JP" altLang="en-US" smtClean="0"/>
              <a:t>‹#›</a:t>
            </a:fld>
            <a:endParaRPr kumimoji="1" lang="ja-JP" altLang="en-US"/>
          </a:p>
        </p:txBody>
      </p:sp>
    </p:spTree>
    <p:extLst>
      <p:ext uri="{BB962C8B-B14F-4D97-AF65-F5344CB8AC3E}">
        <p14:creationId xmlns:p14="http://schemas.microsoft.com/office/powerpoint/2010/main" val="182998814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E0BD1AE4-8DBA-45EA-A8FE-8E19204C586D}" type="datetimeFigureOut">
              <a:rPr kumimoji="1" lang="ja-JP" altLang="en-US" smtClean="0"/>
              <a:t>2026/10/7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E1CC2DCA-3075-4BDC-9191-0254B0F4E113}" type="slidenum">
              <a:rPr kumimoji="1" lang="ja-JP" altLang="en-US" smtClean="0"/>
              <a:t>‹#›</a:t>
            </a:fld>
            <a:endParaRPr kumimoji="1" lang="ja-JP" altLang="en-US"/>
          </a:p>
        </p:txBody>
      </p:sp>
    </p:spTree>
    <p:extLst>
      <p:ext uri="{BB962C8B-B14F-4D97-AF65-F5344CB8AC3E}">
        <p14:creationId xmlns:p14="http://schemas.microsoft.com/office/powerpoint/2010/main" val="194134056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762000"/>
            <a:ext cx="2324100" cy="5410200"/>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1143000" y="762000"/>
            <a:ext cx="7429500" cy="5410200"/>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E0BD1AE4-8DBA-45EA-A8FE-8E19204C586D}" type="datetimeFigureOut">
              <a:rPr kumimoji="1" lang="ja-JP" altLang="en-US" smtClean="0"/>
              <a:t>2026/10/7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E1CC2DCA-3075-4BDC-9191-0254B0F4E113}" type="slidenum">
              <a:rPr kumimoji="1" lang="ja-JP" altLang="en-US" smtClean="0"/>
              <a:t>‹#›</a:t>
            </a:fld>
            <a:endParaRPr kumimoji="1" lang="ja-JP" altLang="en-US"/>
          </a:p>
        </p:txBody>
      </p:sp>
    </p:spTree>
    <p:extLst>
      <p:ext uri="{BB962C8B-B14F-4D97-AF65-F5344CB8AC3E}">
        <p14:creationId xmlns:p14="http://schemas.microsoft.com/office/powerpoint/2010/main" val="16323754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45127" y="365760"/>
            <a:ext cx="10515600" cy="1325562"/>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845127" y="1828800"/>
            <a:ext cx="10515600" cy="4351337"/>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100">
                <a:solidFill>
                  <a:schemeClr val="tx1">
                    <a:lumMod val="65000"/>
                    <a:lumOff val="35000"/>
                  </a:schemeClr>
                </a:solidFill>
              </a:defRPr>
            </a:lvl1pPr>
          </a:lstStyle>
          <a:p>
            <a:fld id="{E0BD1AE4-8DBA-45EA-A8FE-8E19204C586D}" type="datetimeFigureOut">
              <a:rPr kumimoji="1" lang="ja-JP" altLang="en-US" smtClean="0"/>
              <a:t>2026/10/7</a:t>
            </a:fld>
            <a:endParaRPr kumimoji="1" lang="ja-JP" alt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100">
                <a:solidFill>
                  <a:schemeClr val="tx1">
                    <a:lumMod val="65000"/>
                    <a:lumOff val="35000"/>
                  </a:schemeClr>
                </a:solidFill>
              </a:defRPr>
            </a:lvl1pPr>
          </a:lstStyle>
          <a:p>
            <a:endParaRPr kumimoji="1" lang="ja-JP" altLang="en-US"/>
          </a:p>
        </p:txBody>
      </p:sp>
      <p:sp>
        <p:nvSpPr>
          <p:cNvPr id="6" name="Slide Number Placeholder 5"/>
          <p:cNvSpPr>
            <a:spLocks noGrp="1"/>
          </p:cNvSpPr>
          <p:nvPr>
            <p:ph type="sldNum" sz="quarter" idx="4"/>
          </p:nvPr>
        </p:nvSpPr>
        <p:spPr>
          <a:xfrm>
            <a:off x="8617527" y="6356350"/>
            <a:ext cx="2743200" cy="365125"/>
          </a:xfrm>
          <a:prstGeom prst="rect">
            <a:avLst/>
          </a:prstGeom>
        </p:spPr>
        <p:txBody>
          <a:bodyPr vert="horz" lIns="91440" tIns="45720" rIns="91440" bIns="45720" rtlCol="0" anchor="ctr"/>
          <a:lstStyle>
            <a:lvl1pPr algn="r">
              <a:defRPr sz="1100">
                <a:solidFill>
                  <a:schemeClr val="tx1">
                    <a:tint val="75000"/>
                  </a:schemeClr>
                </a:solidFill>
              </a:defRPr>
            </a:lvl1pPr>
          </a:lstStyle>
          <a:p>
            <a:fld id="{E1CC2DCA-3075-4BDC-9191-0254B0F4E113}" type="slidenum">
              <a:rPr kumimoji="1" lang="ja-JP" altLang="en-US" smtClean="0"/>
              <a:t>‹#›</a:t>
            </a:fld>
            <a:endParaRPr kumimoji="1" lang="ja-JP" altLang="en-US"/>
          </a:p>
        </p:txBody>
      </p:sp>
    </p:spTree>
    <p:extLst>
      <p:ext uri="{BB962C8B-B14F-4D97-AF65-F5344CB8AC3E}">
        <p14:creationId xmlns:p14="http://schemas.microsoft.com/office/powerpoint/2010/main" val="2538010387"/>
      </p:ext>
    </p:extLst>
  </p:cSld>
  <p:clrMap bg1="lt1" tx1="dk1" bg2="lt2" tx2="dk2" accent1="accent1" accent2="accent2" accent3="accent3" accent4="accent4" accent5="accent5" accent6="accent6" hlink="hlink" folHlink="folHlink"/>
  <p:sldLayoutIdLst>
    <p:sldLayoutId id="2147484162" r:id="rId1"/>
    <p:sldLayoutId id="2147484163" r:id="rId2"/>
    <p:sldLayoutId id="2147484164" r:id="rId3"/>
    <p:sldLayoutId id="2147484165" r:id="rId4"/>
    <p:sldLayoutId id="2147484166" r:id="rId5"/>
    <p:sldLayoutId id="2147484167" r:id="rId6"/>
    <p:sldLayoutId id="2147484168" r:id="rId7"/>
    <p:sldLayoutId id="2147484169" r:id="rId8"/>
    <p:sldLayoutId id="2147484170" r:id="rId9"/>
    <p:sldLayoutId id="2147484171" r:id="rId10"/>
    <p:sldLayoutId id="2147484172" r:id="rId11"/>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Wingdings 2" pitchFamily="18" charset="2"/>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Wingdings 2" pitchFamily="18" charset="2"/>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Wingdings 2" pitchFamily="18" charset="2"/>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Wingdings 2" pitchFamily="18" charset="2"/>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Wingdings 2" pitchFamily="18" charset="2"/>
        <a:buChar char=""/>
        <a:defRPr kumimoji="1" sz="1800" kern="1200">
          <a:solidFill>
            <a:schemeClr val="tx1"/>
          </a:solidFill>
          <a:latin typeface="+mn-lt"/>
          <a:ea typeface="+mn-ea"/>
          <a:cs typeface="+mn-cs"/>
        </a:defRPr>
      </a:lvl5pPr>
      <a:lvl6pPr marL="2514600" indent="-228600" algn="l" defTabSz="914400" rtl="0" eaLnBrk="1" latinLnBrk="0" hangingPunct="1">
        <a:spcBef>
          <a:spcPct val="20000"/>
        </a:spcBef>
        <a:buFont typeface="Wingdings 2" pitchFamily="18" charset="2"/>
        <a:buChar char=""/>
        <a:defRPr kumimoji="1" sz="1800" kern="1200">
          <a:solidFill>
            <a:schemeClr val="tx1"/>
          </a:solidFill>
          <a:latin typeface="+mn-lt"/>
          <a:ea typeface="+mn-ea"/>
          <a:cs typeface="+mn-cs"/>
        </a:defRPr>
      </a:lvl6pPr>
      <a:lvl7pPr marL="2971800" indent="-228600" algn="l" defTabSz="914400" rtl="0" eaLnBrk="1" latinLnBrk="0" hangingPunct="1">
        <a:spcBef>
          <a:spcPct val="20000"/>
        </a:spcBef>
        <a:buFont typeface="Wingdings 2" pitchFamily="18" charset="2"/>
        <a:buChar char=""/>
        <a:defRPr kumimoji="1" sz="1800" kern="1200">
          <a:solidFill>
            <a:schemeClr val="tx1"/>
          </a:solidFill>
          <a:latin typeface="+mn-lt"/>
          <a:ea typeface="+mn-ea"/>
          <a:cs typeface="+mn-cs"/>
        </a:defRPr>
      </a:lvl7pPr>
      <a:lvl8pPr marL="3429000" indent="-228600" algn="l" defTabSz="914400" rtl="0" eaLnBrk="1" latinLnBrk="0" hangingPunct="1">
        <a:spcBef>
          <a:spcPct val="20000"/>
        </a:spcBef>
        <a:buFont typeface="Wingdings 2" pitchFamily="18" charset="2"/>
        <a:buChar char=""/>
        <a:defRPr kumimoji="1" sz="1800" kern="1200">
          <a:solidFill>
            <a:schemeClr val="tx1"/>
          </a:solidFill>
          <a:latin typeface="+mn-lt"/>
          <a:ea typeface="+mn-ea"/>
          <a:cs typeface="+mn-cs"/>
        </a:defRPr>
      </a:lvl8pPr>
      <a:lvl9pPr marL="3886200" indent="-228600" algn="l" defTabSz="914400" rtl="0" eaLnBrk="1" latinLnBrk="0" hangingPunct="1">
        <a:spcBef>
          <a:spcPct val="20000"/>
        </a:spcBef>
        <a:buFont typeface="Wingdings 2" pitchFamily="18" charset="2"/>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a:spLocks noChangeAspect="1"/>
          </p:cNvSpPr>
          <p:nvPr/>
        </p:nvSpPr>
        <p:spPr>
          <a:xfrm>
            <a:off x="231140" y="243840"/>
            <a:ext cx="11724640" cy="6377939"/>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ja-JP" altLang="en-US"/>
          </a:p>
        </p:txBody>
      </p:sp>
      <p:sp>
        <p:nvSpPr>
          <p:cNvPr id="2" name="Title Placeholder 1"/>
          <p:cNvSpPr>
            <a:spLocks noGrp="1"/>
          </p:cNvSpPr>
          <p:nvPr>
            <p:ph type="title"/>
          </p:nvPr>
        </p:nvSpPr>
        <p:spPr>
          <a:xfrm>
            <a:off x="1143000" y="609600"/>
            <a:ext cx="9875520" cy="1356360"/>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1143000" y="2057400"/>
            <a:ext cx="9872871" cy="4038600"/>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1142996" y="6223828"/>
            <a:ext cx="2329074" cy="365125"/>
          </a:xfrm>
          <a:prstGeom prst="rect">
            <a:avLst/>
          </a:prstGeom>
        </p:spPr>
        <p:txBody>
          <a:bodyPr vert="horz" lIns="91440" tIns="45720" rIns="91440" bIns="45720" rtlCol="0" anchor="ctr"/>
          <a:lstStyle>
            <a:lvl1pPr algn="l">
              <a:defRPr sz="1200">
                <a:solidFill>
                  <a:schemeClr val="tx1"/>
                </a:solidFill>
              </a:defRPr>
            </a:lvl1pPr>
          </a:lstStyle>
          <a:p>
            <a:fld id="{E0BD1AE4-8DBA-45EA-A8FE-8E19204C586D}" type="datetimeFigureOut">
              <a:rPr kumimoji="1" lang="ja-JP" altLang="en-US" smtClean="0"/>
              <a:t>2026/10/7</a:t>
            </a:fld>
            <a:endParaRPr kumimoji="1" lang="ja-JP" altLang="en-US"/>
          </a:p>
        </p:txBody>
      </p:sp>
      <p:sp>
        <p:nvSpPr>
          <p:cNvPr id="5" name="Footer Placeholder 4"/>
          <p:cNvSpPr>
            <a:spLocks noGrp="1"/>
          </p:cNvSpPr>
          <p:nvPr>
            <p:ph type="ftr" sz="quarter" idx="3"/>
          </p:nvPr>
        </p:nvSpPr>
        <p:spPr>
          <a:xfrm>
            <a:off x="3949148" y="6223828"/>
            <a:ext cx="4717774" cy="365125"/>
          </a:xfrm>
          <a:prstGeom prst="rect">
            <a:avLst/>
          </a:prstGeom>
        </p:spPr>
        <p:txBody>
          <a:bodyPr vert="horz" lIns="91440" tIns="45720" rIns="91440" bIns="45720" rtlCol="0" anchor="ctr"/>
          <a:lstStyle>
            <a:lvl1pPr algn="ctr">
              <a:defRPr sz="1200">
                <a:solidFill>
                  <a:schemeClr val="tx1"/>
                </a:solidFill>
              </a:defRPr>
            </a:lvl1pPr>
          </a:lstStyle>
          <a:p>
            <a:endParaRPr kumimoji="1" lang="ja-JP" altLang="en-US"/>
          </a:p>
        </p:txBody>
      </p:sp>
      <p:sp>
        <p:nvSpPr>
          <p:cNvPr id="6" name="Slide Number Placeholder 5"/>
          <p:cNvSpPr>
            <a:spLocks noGrp="1"/>
          </p:cNvSpPr>
          <p:nvPr>
            <p:ph type="sldNum" sz="quarter" idx="4"/>
          </p:nvPr>
        </p:nvSpPr>
        <p:spPr>
          <a:xfrm>
            <a:off x="9329530" y="6223828"/>
            <a:ext cx="1706217" cy="365125"/>
          </a:xfrm>
          <a:prstGeom prst="rect">
            <a:avLst/>
          </a:prstGeom>
        </p:spPr>
        <p:txBody>
          <a:bodyPr vert="horz" lIns="91440" tIns="45720" rIns="91440" bIns="45720" rtlCol="0" anchor="ctr"/>
          <a:lstStyle>
            <a:lvl1pPr algn="r">
              <a:defRPr sz="1200">
                <a:solidFill>
                  <a:schemeClr val="tx1"/>
                </a:solidFill>
              </a:defRPr>
            </a:lvl1pPr>
          </a:lstStyle>
          <a:p>
            <a:fld id="{E1CC2DCA-3075-4BDC-9191-0254B0F4E113}" type="slidenum">
              <a:rPr kumimoji="1" lang="ja-JP" altLang="en-US" smtClean="0"/>
              <a:t>‹#›</a:t>
            </a:fld>
            <a:endParaRPr kumimoji="1" lang="ja-JP" altLang="en-US"/>
          </a:p>
        </p:txBody>
      </p:sp>
    </p:spTree>
    <p:extLst>
      <p:ext uri="{BB962C8B-B14F-4D97-AF65-F5344CB8AC3E}">
        <p14:creationId xmlns:p14="http://schemas.microsoft.com/office/powerpoint/2010/main" val="2649428261"/>
      </p:ext>
    </p:extLst>
  </p:cSld>
  <p:clrMap bg1="lt1" tx1="dk1" bg2="lt2" tx2="dk2" accent1="accent1" accent2="accent2" accent3="accent3" accent4="accent4" accent5="accent5" accent6="accent6" hlink="hlink" folHlink="folHlink"/>
  <p:sldLayoutIdLst>
    <p:sldLayoutId id="2147484270" r:id="rId1"/>
    <p:sldLayoutId id="2147484271" r:id="rId2"/>
    <p:sldLayoutId id="2147484272" r:id="rId3"/>
    <p:sldLayoutId id="2147484273" r:id="rId4"/>
    <p:sldLayoutId id="2147484274" r:id="rId5"/>
    <p:sldLayoutId id="2147484275" r:id="rId6"/>
    <p:sldLayoutId id="2147484276" r:id="rId7"/>
    <p:sldLayoutId id="2147484277" r:id="rId8"/>
    <p:sldLayoutId id="2147484278" r:id="rId9"/>
    <p:sldLayoutId id="2147484279" r:id="rId10"/>
    <p:sldLayoutId id="2147484280" r:id="rId11"/>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182880" algn="l" defTabSz="914400" rtl="0" eaLnBrk="1" latinLnBrk="0" hangingPunct="1">
        <a:lnSpc>
          <a:spcPct val="90000"/>
        </a:lnSpc>
        <a:spcBef>
          <a:spcPts val="1400"/>
        </a:spcBef>
        <a:buClr>
          <a:schemeClr val="tx1"/>
        </a:buClr>
        <a:buSzPct val="80000"/>
        <a:buFont typeface="Corbel" pitchFamily="34" charset="0"/>
        <a:buChar char="•"/>
        <a:defRPr kumimoji="1" sz="2200" kern="1200">
          <a:solidFill>
            <a:schemeClr val="tx1"/>
          </a:solidFill>
          <a:latin typeface="+mn-lt"/>
          <a:ea typeface="+mn-ea"/>
          <a:cs typeface="+mn-cs"/>
        </a:defRPr>
      </a:lvl1pPr>
      <a:lvl2pPr marL="457200" indent="-182880" algn="l" defTabSz="914400" rtl="0" eaLnBrk="1" latinLnBrk="0" hangingPunct="1">
        <a:lnSpc>
          <a:spcPct val="90000"/>
        </a:lnSpc>
        <a:spcBef>
          <a:spcPts val="200"/>
        </a:spcBef>
        <a:spcAft>
          <a:spcPts val="400"/>
        </a:spcAft>
        <a:buClr>
          <a:schemeClr val="tx1"/>
        </a:buClr>
        <a:buSzPct val="80000"/>
        <a:buFont typeface="Corbel" pitchFamily="34" charset="0"/>
        <a:buChar char="•"/>
        <a:defRPr kumimoji="1" sz="2000" kern="1200">
          <a:solidFill>
            <a:schemeClr val="tx1"/>
          </a:solidFill>
          <a:latin typeface="+mn-lt"/>
          <a:ea typeface="+mn-ea"/>
          <a:cs typeface="+mn-cs"/>
        </a:defRPr>
      </a:lvl2pPr>
      <a:lvl3pPr marL="731520" indent="-182880" algn="l" defTabSz="914400" rtl="0" eaLnBrk="1" latinLnBrk="0" hangingPunct="1">
        <a:lnSpc>
          <a:spcPct val="90000"/>
        </a:lnSpc>
        <a:spcBef>
          <a:spcPts val="200"/>
        </a:spcBef>
        <a:spcAft>
          <a:spcPts val="400"/>
        </a:spcAft>
        <a:buClr>
          <a:schemeClr val="tx1"/>
        </a:buClr>
        <a:buSzPct val="80000"/>
        <a:buFont typeface="Corbel" pitchFamily="34" charset="0"/>
        <a:buChar char="•"/>
        <a:defRPr kumimoji="1" sz="1800" kern="1200">
          <a:solidFill>
            <a:schemeClr val="tx1"/>
          </a:solidFill>
          <a:latin typeface="+mn-lt"/>
          <a:ea typeface="+mn-ea"/>
          <a:cs typeface="+mn-cs"/>
        </a:defRPr>
      </a:lvl3pPr>
      <a:lvl4pPr marL="1005840" indent="-182880" algn="l" defTabSz="914400" rtl="0" eaLnBrk="1" latinLnBrk="0" hangingPunct="1">
        <a:lnSpc>
          <a:spcPct val="90000"/>
        </a:lnSpc>
        <a:spcBef>
          <a:spcPts val="200"/>
        </a:spcBef>
        <a:spcAft>
          <a:spcPts val="400"/>
        </a:spcAft>
        <a:buClr>
          <a:schemeClr val="tx1"/>
        </a:buClr>
        <a:buSzPct val="80000"/>
        <a:buFont typeface="Corbel" pitchFamily="34" charset="0"/>
        <a:buChar char="•"/>
        <a:defRPr kumimoji="1" sz="1600" kern="1200">
          <a:solidFill>
            <a:schemeClr val="tx1"/>
          </a:solidFill>
          <a:latin typeface="+mn-lt"/>
          <a:ea typeface="+mn-ea"/>
          <a:cs typeface="+mn-cs"/>
        </a:defRPr>
      </a:lvl4pPr>
      <a:lvl5pPr marL="1280160" indent="-182880" algn="l" defTabSz="914400" rtl="0" eaLnBrk="1" latinLnBrk="0" hangingPunct="1">
        <a:lnSpc>
          <a:spcPct val="90000"/>
        </a:lnSpc>
        <a:spcBef>
          <a:spcPts val="200"/>
        </a:spcBef>
        <a:spcAft>
          <a:spcPts val="400"/>
        </a:spcAft>
        <a:buClr>
          <a:schemeClr val="tx1"/>
        </a:buClr>
        <a:buSzPct val="80000"/>
        <a:buFont typeface="Corbel" pitchFamily="34" charset="0"/>
        <a:buChar char="•"/>
        <a:defRPr kumimoji="1" sz="1600" kern="1200">
          <a:solidFill>
            <a:schemeClr val="tx1"/>
          </a:solidFill>
          <a:latin typeface="+mn-lt"/>
          <a:ea typeface="+mn-ea"/>
          <a:cs typeface="+mn-cs"/>
        </a:defRPr>
      </a:lvl5pPr>
      <a:lvl6pPr marL="1600000" indent="-228600" algn="l" defTabSz="914400" rtl="0" eaLnBrk="1" latinLnBrk="0" hangingPunct="1">
        <a:lnSpc>
          <a:spcPct val="90000"/>
        </a:lnSpc>
        <a:spcBef>
          <a:spcPts val="200"/>
        </a:spcBef>
        <a:spcAft>
          <a:spcPts val="400"/>
        </a:spcAft>
        <a:buClr>
          <a:schemeClr val="tx1"/>
        </a:buClr>
        <a:buSzPct val="80000"/>
        <a:buFont typeface="Corbel" pitchFamily="34" charset="0"/>
        <a:buChar char="•"/>
        <a:defRPr kumimoji="1" sz="1600" kern="1200">
          <a:solidFill>
            <a:schemeClr val="tx1"/>
          </a:solidFill>
          <a:latin typeface="+mn-lt"/>
          <a:ea typeface="+mn-ea"/>
          <a:cs typeface="+mn-cs"/>
        </a:defRPr>
      </a:lvl6pPr>
      <a:lvl7pPr marL="1900000" indent="-228600" algn="l" defTabSz="914400" rtl="0" eaLnBrk="1" latinLnBrk="0" hangingPunct="1">
        <a:lnSpc>
          <a:spcPct val="90000"/>
        </a:lnSpc>
        <a:spcBef>
          <a:spcPts val="200"/>
        </a:spcBef>
        <a:spcAft>
          <a:spcPts val="400"/>
        </a:spcAft>
        <a:buClr>
          <a:schemeClr val="tx1"/>
        </a:buClr>
        <a:buSzPct val="80000"/>
        <a:buFont typeface="Corbel" pitchFamily="34" charset="0"/>
        <a:buChar char="•"/>
        <a:defRPr kumimoji="1" sz="1600" kern="1200">
          <a:solidFill>
            <a:schemeClr val="tx1"/>
          </a:solidFill>
          <a:latin typeface="+mn-lt"/>
          <a:ea typeface="+mn-ea"/>
          <a:cs typeface="+mn-cs"/>
        </a:defRPr>
      </a:lvl7pPr>
      <a:lvl8pPr marL="2200000" indent="-228600" algn="l" defTabSz="914400" rtl="0" eaLnBrk="1" latinLnBrk="0" hangingPunct="1">
        <a:lnSpc>
          <a:spcPct val="90000"/>
        </a:lnSpc>
        <a:spcBef>
          <a:spcPts val="200"/>
        </a:spcBef>
        <a:spcAft>
          <a:spcPts val="400"/>
        </a:spcAft>
        <a:buClr>
          <a:schemeClr val="tx1"/>
        </a:buClr>
        <a:buSzPct val="80000"/>
        <a:buFont typeface="Corbel" pitchFamily="34" charset="0"/>
        <a:buChar char="•"/>
        <a:defRPr kumimoji="1" sz="1600" kern="1200">
          <a:solidFill>
            <a:schemeClr val="tx1"/>
          </a:solidFill>
          <a:latin typeface="+mn-lt"/>
          <a:ea typeface="+mn-ea"/>
          <a:cs typeface="+mn-cs"/>
        </a:defRPr>
      </a:lvl8pPr>
      <a:lvl9pPr marL="2500000" indent="-228600" algn="l" defTabSz="914400" rtl="0" eaLnBrk="1" latinLnBrk="0" hangingPunct="1">
        <a:lnSpc>
          <a:spcPct val="90000"/>
        </a:lnSpc>
        <a:spcBef>
          <a:spcPts val="200"/>
        </a:spcBef>
        <a:spcAft>
          <a:spcPts val="400"/>
        </a:spcAft>
        <a:buClr>
          <a:schemeClr val="tx1"/>
        </a:buClr>
        <a:buSzPct val="80000"/>
        <a:buFont typeface="Corbel" pitchFamily="34" charset="0"/>
        <a:buChar char="•"/>
        <a:defRPr kumimoji="1" sz="16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p:txBody>
          <a:bodyPr/>
          <a:lstStyle/>
          <a:p>
            <a:r>
              <a:rPr kumimoji="1" lang="ja-JP" altLang="en-US" sz="6000" dirty="0"/>
              <a:t>提案書</a:t>
            </a:r>
          </a:p>
        </p:txBody>
      </p:sp>
      <p:sp>
        <p:nvSpPr>
          <p:cNvPr id="3" name="サブタイトル 2"/>
          <p:cNvSpPr>
            <a:spLocks noGrp="1"/>
          </p:cNvSpPr>
          <p:nvPr>
            <p:ph type="subTitle" idx="1"/>
          </p:nvPr>
        </p:nvSpPr>
        <p:spPr>
          <a:xfrm>
            <a:off x="2679906" y="4371912"/>
            <a:ext cx="6831673" cy="1086237"/>
          </a:xfrm>
        </p:spPr>
        <p:txBody>
          <a:bodyPr>
            <a:normAutofit fontScale="85000" lnSpcReduction="20000"/>
          </a:bodyPr>
          <a:lstStyle/>
          <a:p>
            <a:r>
              <a:rPr lang="en-US" altLang="ja-JP" dirty="0"/>
              <a:t>2026</a:t>
            </a:r>
            <a:r>
              <a:rPr lang="ja-JP" altLang="en-US" dirty="0"/>
              <a:t>年〇月〇〇日</a:t>
            </a:r>
            <a:endParaRPr lang="en-US" altLang="ja-JP" dirty="0"/>
          </a:p>
          <a:p>
            <a:endParaRPr kumimoji="1" lang="en-US" altLang="ja-JP" dirty="0"/>
          </a:p>
          <a:p>
            <a:r>
              <a:rPr kumimoji="1" lang="ja-JP" altLang="en-US" dirty="0"/>
              <a:t>会社名</a:t>
            </a:r>
          </a:p>
        </p:txBody>
      </p:sp>
      <p:sp>
        <p:nvSpPr>
          <p:cNvPr id="4" name="テキスト ボックス 3"/>
          <p:cNvSpPr txBox="1"/>
          <p:nvPr/>
        </p:nvSpPr>
        <p:spPr>
          <a:xfrm>
            <a:off x="9762836" y="420711"/>
            <a:ext cx="2105891" cy="461665"/>
          </a:xfrm>
          <a:prstGeom prst="rect">
            <a:avLst/>
          </a:prstGeom>
          <a:noFill/>
          <a:ln>
            <a:solidFill>
              <a:schemeClr val="bg1">
                <a:lumMod val="50000"/>
              </a:schemeClr>
            </a:solidFill>
          </a:ln>
        </p:spPr>
        <p:txBody>
          <a:bodyPr wrap="square" rtlCol="0">
            <a:spAutoFit/>
          </a:bodyPr>
          <a:lstStyle/>
          <a:p>
            <a:pPr algn="ctr"/>
            <a:r>
              <a:rPr kumimoji="1" lang="ja-JP" altLang="en-US" sz="2400" dirty="0"/>
              <a:t>サンプル</a:t>
            </a:r>
          </a:p>
        </p:txBody>
      </p:sp>
    </p:spTree>
    <p:extLst>
      <p:ext uri="{BB962C8B-B14F-4D97-AF65-F5344CB8AC3E}">
        <p14:creationId xmlns:p14="http://schemas.microsoft.com/office/powerpoint/2010/main" val="21036016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436418"/>
            <a:ext cx="5952836" cy="450273"/>
          </a:xfrm>
          <a:solidFill>
            <a:schemeClr val="bg1">
              <a:lumMod val="95000"/>
            </a:schemeClr>
          </a:solidFill>
          <a:ln>
            <a:solidFill>
              <a:schemeClr val="bg1">
                <a:lumMod val="75000"/>
              </a:schemeClr>
            </a:solidFill>
          </a:ln>
        </p:spPr>
        <p:txBody>
          <a:bodyPr>
            <a:normAutofit/>
          </a:bodyPr>
          <a:lstStyle/>
          <a:p>
            <a:r>
              <a:rPr lang="ja-JP" altLang="en-US" sz="2400" b="1" dirty="0"/>
              <a:t>１．事業の目的、内容および実施方法</a:t>
            </a:r>
            <a:endParaRPr kumimoji="1" lang="ja-JP" altLang="en-US" sz="2400" b="1" dirty="0"/>
          </a:p>
        </p:txBody>
      </p:sp>
      <p:sp>
        <p:nvSpPr>
          <p:cNvPr id="3" name="テキスト ボックス 2"/>
          <p:cNvSpPr txBox="1"/>
          <p:nvPr/>
        </p:nvSpPr>
        <p:spPr>
          <a:xfrm>
            <a:off x="457200" y="1099127"/>
            <a:ext cx="11018982" cy="2862322"/>
          </a:xfrm>
          <a:prstGeom prst="rect">
            <a:avLst/>
          </a:prstGeom>
          <a:noFill/>
        </p:spPr>
        <p:txBody>
          <a:bodyPr wrap="square" rtlCol="0">
            <a:spAutoFit/>
          </a:bodyPr>
          <a:lstStyle/>
          <a:p>
            <a:r>
              <a:rPr kumimoji="1" lang="ja-JP" altLang="en-US" dirty="0"/>
              <a:t>（１）事業の目的</a:t>
            </a:r>
            <a:endParaRPr kumimoji="1" lang="en-US" altLang="ja-JP" dirty="0"/>
          </a:p>
          <a:p>
            <a:endParaRPr kumimoji="1" lang="en-US" altLang="ja-JP" dirty="0"/>
          </a:p>
          <a:p>
            <a:endParaRPr kumimoji="1" lang="en-US" altLang="ja-JP" dirty="0"/>
          </a:p>
          <a:p>
            <a:endParaRPr kumimoji="1" lang="en-US" altLang="ja-JP" dirty="0"/>
          </a:p>
          <a:p>
            <a:endParaRPr kumimoji="1" lang="en-US" altLang="ja-JP" dirty="0"/>
          </a:p>
          <a:p>
            <a:endParaRPr kumimoji="1" lang="en-US" altLang="ja-JP" dirty="0"/>
          </a:p>
          <a:p>
            <a:endParaRPr kumimoji="1" lang="en-US" altLang="ja-JP" dirty="0"/>
          </a:p>
          <a:p>
            <a:endParaRPr kumimoji="1" lang="en-US" altLang="ja-JP" dirty="0"/>
          </a:p>
          <a:p>
            <a:endParaRPr kumimoji="1" lang="en-US" altLang="ja-JP" dirty="0"/>
          </a:p>
          <a:p>
            <a:r>
              <a:rPr kumimoji="1" lang="ja-JP" altLang="en-US" dirty="0"/>
              <a:t>（２）事業内容および実施方法</a:t>
            </a:r>
          </a:p>
        </p:txBody>
      </p:sp>
    </p:spTree>
    <p:extLst>
      <p:ext uri="{BB962C8B-B14F-4D97-AF65-F5344CB8AC3E}">
        <p14:creationId xmlns:p14="http://schemas.microsoft.com/office/powerpoint/2010/main" val="3077019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66313B-365F-7F8C-6B77-0815E00240DE}"/>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B301926A-E038-79FA-CD26-5CE847C987FB}"/>
              </a:ext>
            </a:extLst>
          </p:cNvPr>
          <p:cNvSpPr>
            <a:spLocks noGrp="1"/>
          </p:cNvSpPr>
          <p:nvPr>
            <p:ph type="title"/>
          </p:nvPr>
        </p:nvSpPr>
        <p:spPr>
          <a:xfrm>
            <a:off x="457200" y="436418"/>
            <a:ext cx="5952836" cy="450273"/>
          </a:xfrm>
          <a:solidFill>
            <a:schemeClr val="bg1">
              <a:lumMod val="95000"/>
            </a:schemeClr>
          </a:solidFill>
          <a:ln>
            <a:solidFill>
              <a:schemeClr val="bg1">
                <a:lumMod val="75000"/>
              </a:schemeClr>
            </a:solidFill>
          </a:ln>
        </p:spPr>
        <p:txBody>
          <a:bodyPr>
            <a:normAutofit/>
          </a:bodyPr>
          <a:lstStyle/>
          <a:p>
            <a:r>
              <a:rPr lang="ja-JP" altLang="en-US" sz="2400" b="1" dirty="0"/>
              <a:t>２</a:t>
            </a:r>
            <a:r>
              <a:rPr lang="en-US" altLang="ja-JP" sz="2400" b="1" dirty="0"/>
              <a:t>.</a:t>
            </a:r>
            <a:r>
              <a:rPr lang="ja-JP" altLang="en-US" sz="2400" b="1" dirty="0"/>
              <a:t>業務実施計画</a:t>
            </a:r>
            <a:endParaRPr kumimoji="1" lang="ja-JP" altLang="en-US" sz="2400" b="1" dirty="0"/>
          </a:p>
        </p:txBody>
      </p:sp>
      <p:sp>
        <p:nvSpPr>
          <p:cNvPr id="4" name="フローチャート: 処理 3">
            <a:extLst>
              <a:ext uri="{FF2B5EF4-FFF2-40B4-BE49-F238E27FC236}">
                <a16:creationId xmlns:a16="http://schemas.microsoft.com/office/drawing/2014/main" id="{F0026CA6-F647-50CE-8CE6-D8133D9C1B76}"/>
              </a:ext>
            </a:extLst>
          </p:cNvPr>
          <p:cNvSpPr/>
          <p:nvPr/>
        </p:nvSpPr>
        <p:spPr>
          <a:xfrm>
            <a:off x="5598109" y="1524305"/>
            <a:ext cx="5200075" cy="3581907"/>
          </a:xfrm>
          <a:prstGeom prst="flowChartProcess">
            <a:avLst/>
          </a:prstGeom>
        </p:spPr>
        <p:style>
          <a:lnRef idx="2">
            <a:schemeClr val="accent2"/>
          </a:lnRef>
          <a:fillRef idx="1">
            <a:schemeClr val="lt1"/>
          </a:fillRef>
          <a:effectRef idx="0">
            <a:schemeClr val="accent2"/>
          </a:effectRef>
          <a:fontRef idx="minor">
            <a:schemeClr val="dk1"/>
          </a:fontRef>
        </p:style>
        <p:txBody>
          <a:bodyPr rtlCol="0" anchor="ctr"/>
          <a:lstStyle/>
          <a:p>
            <a:r>
              <a:rPr kumimoji="1" lang="ja-JP" altLang="en-US" dirty="0"/>
              <a:t>次の項目を確認できるようにご記載下さい。</a:t>
            </a:r>
            <a:endParaRPr kumimoji="1" lang="en-US" altLang="ja-JP" dirty="0"/>
          </a:p>
          <a:p>
            <a:pPr marL="285750" indent="-285750">
              <a:buFont typeface="Wingdings" panose="05000000000000000000" pitchFamily="2" charset="2"/>
              <a:buChar char="Ø"/>
            </a:pPr>
            <a:r>
              <a:rPr kumimoji="1" lang="ja-JP" altLang="en-US" dirty="0"/>
              <a:t>実施計画が妥当であることの根拠（人員・手順等）が具体的に示されていること。</a:t>
            </a:r>
          </a:p>
          <a:p>
            <a:pPr marL="285750" indent="-285750">
              <a:buFont typeface="Wingdings" panose="05000000000000000000" pitchFamily="2" charset="2"/>
              <a:buChar char="Ø"/>
            </a:pPr>
            <a:r>
              <a:rPr kumimoji="1" lang="ja-JP" altLang="en-US" dirty="0"/>
              <a:t>仕様書内の想定支援開始時期・期間と合致していること。</a:t>
            </a:r>
            <a:endParaRPr kumimoji="1" lang="en-US" altLang="ja-JP" dirty="0"/>
          </a:p>
          <a:p>
            <a:pPr marL="285750" indent="-285750">
              <a:buFont typeface="Wingdings" panose="05000000000000000000" pitchFamily="2" charset="2"/>
              <a:buChar char="Ø"/>
            </a:pPr>
            <a:r>
              <a:rPr kumimoji="1" lang="ja-JP" altLang="en-US" dirty="0"/>
              <a:t>仕様書で実施計画を示している場合に仕様書内の計画と合致していること。</a:t>
            </a:r>
            <a:endParaRPr kumimoji="1" lang="en-US" altLang="ja-JP" dirty="0"/>
          </a:p>
        </p:txBody>
      </p:sp>
    </p:spTree>
    <p:extLst>
      <p:ext uri="{BB962C8B-B14F-4D97-AF65-F5344CB8AC3E}">
        <p14:creationId xmlns:p14="http://schemas.microsoft.com/office/powerpoint/2010/main" val="40587348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436418"/>
            <a:ext cx="5952836" cy="450273"/>
          </a:xfrm>
          <a:solidFill>
            <a:schemeClr val="bg1">
              <a:lumMod val="95000"/>
            </a:schemeClr>
          </a:solidFill>
          <a:ln>
            <a:solidFill>
              <a:schemeClr val="bg1">
                <a:lumMod val="75000"/>
              </a:schemeClr>
            </a:solidFill>
          </a:ln>
        </p:spPr>
        <p:txBody>
          <a:bodyPr>
            <a:normAutofit/>
          </a:bodyPr>
          <a:lstStyle/>
          <a:p>
            <a:r>
              <a:rPr lang="ja-JP" altLang="en-US" sz="2400" b="1" dirty="0"/>
              <a:t>３</a:t>
            </a:r>
            <a:r>
              <a:rPr lang="en-US" altLang="ja-JP" sz="2400" b="1" dirty="0"/>
              <a:t>-</a:t>
            </a:r>
            <a:r>
              <a:rPr lang="ja-JP" altLang="en-US" sz="2400" b="1" dirty="0"/>
              <a:t>１．事業実施体制・役割分担</a:t>
            </a:r>
            <a:endParaRPr kumimoji="1" lang="ja-JP" altLang="en-US" sz="2400" b="1" dirty="0"/>
          </a:p>
        </p:txBody>
      </p:sp>
      <p:sp>
        <p:nvSpPr>
          <p:cNvPr id="6" name="正方形/長方形 5"/>
          <p:cNvSpPr/>
          <p:nvPr/>
        </p:nvSpPr>
        <p:spPr>
          <a:xfrm>
            <a:off x="766619" y="1173017"/>
            <a:ext cx="2059709" cy="471055"/>
          </a:xfrm>
          <a:prstGeom prst="rect">
            <a:avLst/>
          </a:prstGeom>
        </p:spPr>
        <p:style>
          <a:lnRef idx="3">
            <a:schemeClr val="lt1"/>
          </a:lnRef>
          <a:fillRef idx="1">
            <a:schemeClr val="accent4"/>
          </a:fillRef>
          <a:effectRef idx="1">
            <a:schemeClr val="accent4"/>
          </a:effectRef>
          <a:fontRef idx="minor">
            <a:schemeClr val="lt1"/>
          </a:fontRef>
        </p:style>
        <p:txBody>
          <a:bodyPr rtlCol="0" anchor="ctr"/>
          <a:lstStyle/>
          <a:p>
            <a:pPr algn="ctr"/>
            <a:r>
              <a:rPr kumimoji="1" lang="ja-JP" altLang="en-US" dirty="0"/>
              <a:t>実施体制</a:t>
            </a:r>
          </a:p>
        </p:txBody>
      </p:sp>
      <p:sp>
        <p:nvSpPr>
          <p:cNvPr id="7" name="正方形/長方形 6"/>
          <p:cNvSpPr/>
          <p:nvPr/>
        </p:nvSpPr>
        <p:spPr>
          <a:xfrm>
            <a:off x="914395" y="2249055"/>
            <a:ext cx="3140363" cy="471055"/>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kumimoji="1" lang="ja-JP" altLang="en-US" dirty="0"/>
              <a:t>責任者：〇〇　〇〇</a:t>
            </a:r>
          </a:p>
        </p:txBody>
      </p:sp>
      <p:sp>
        <p:nvSpPr>
          <p:cNvPr id="8" name="正方形/長方形 7"/>
          <p:cNvSpPr/>
          <p:nvPr/>
        </p:nvSpPr>
        <p:spPr>
          <a:xfrm>
            <a:off x="914395" y="3251200"/>
            <a:ext cx="3140363" cy="471055"/>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kumimoji="1" lang="ja-JP" altLang="en-US" dirty="0"/>
              <a:t>メンバー：〇〇　〇〇</a:t>
            </a:r>
          </a:p>
        </p:txBody>
      </p:sp>
      <p:sp>
        <p:nvSpPr>
          <p:cNvPr id="10" name="正方形/長方形 9"/>
          <p:cNvSpPr/>
          <p:nvPr/>
        </p:nvSpPr>
        <p:spPr>
          <a:xfrm>
            <a:off x="748141" y="1805713"/>
            <a:ext cx="3454400" cy="2272137"/>
          </a:xfrm>
          <a:prstGeom prst="rect">
            <a:avLst/>
          </a:prstGeom>
          <a:no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tx1"/>
              </a:solidFill>
            </a:endParaRPr>
          </a:p>
        </p:txBody>
      </p:sp>
      <p:cxnSp>
        <p:nvCxnSpPr>
          <p:cNvPr id="12" name="直線コネクタ 11"/>
          <p:cNvCxnSpPr>
            <a:stCxn id="7" idx="2"/>
            <a:endCxn id="8" idx="0"/>
          </p:cNvCxnSpPr>
          <p:nvPr/>
        </p:nvCxnSpPr>
        <p:spPr>
          <a:xfrm>
            <a:off x="2484577" y="2720110"/>
            <a:ext cx="0" cy="531090"/>
          </a:xfrm>
          <a:prstGeom prst="line">
            <a:avLst/>
          </a:prstGeom>
        </p:spPr>
        <p:style>
          <a:lnRef idx="1">
            <a:schemeClr val="dk1"/>
          </a:lnRef>
          <a:fillRef idx="0">
            <a:schemeClr val="dk1"/>
          </a:fillRef>
          <a:effectRef idx="0">
            <a:schemeClr val="dk1"/>
          </a:effectRef>
          <a:fontRef idx="minor">
            <a:schemeClr val="tx1"/>
          </a:fontRef>
        </p:style>
      </p:cxnSp>
      <p:sp>
        <p:nvSpPr>
          <p:cNvPr id="16" name="正方形/長方形 15"/>
          <p:cNvSpPr/>
          <p:nvPr/>
        </p:nvSpPr>
        <p:spPr>
          <a:xfrm>
            <a:off x="7342904" y="3812816"/>
            <a:ext cx="3140363" cy="471055"/>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kumimoji="1" lang="ja-JP" altLang="en-US" dirty="0"/>
              <a:t>貴機構</a:t>
            </a:r>
          </a:p>
        </p:txBody>
      </p:sp>
      <p:sp>
        <p:nvSpPr>
          <p:cNvPr id="20" name="正方形/長方形 19"/>
          <p:cNvSpPr/>
          <p:nvPr/>
        </p:nvSpPr>
        <p:spPr>
          <a:xfrm>
            <a:off x="766619" y="4424219"/>
            <a:ext cx="2059709" cy="471055"/>
          </a:xfrm>
          <a:prstGeom prst="rect">
            <a:avLst/>
          </a:prstGeom>
        </p:spPr>
        <p:style>
          <a:lnRef idx="3">
            <a:schemeClr val="lt1"/>
          </a:lnRef>
          <a:fillRef idx="1">
            <a:schemeClr val="accent4"/>
          </a:fillRef>
          <a:effectRef idx="1">
            <a:schemeClr val="accent4"/>
          </a:effectRef>
          <a:fontRef idx="minor">
            <a:schemeClr val="lt1"/>
          </a:fontRef>
        </p:style>
        <p:txBody>
          <a:bodyPr rtlCol="0" anchor="ctr"/>
          <a:lstStyle/>
          <a:p>
            <a:pPr algn="ctr"/>
            <a:r>
              <a:rPr kumimoji="1" lang="ja-JP" altLang="en-US" dirty="0"/>
              <a:t>役割分担</a:t>
            </a:r>
          </a:p>
        </p:txBody>
      </p:sp>
      <p:sp>
        <p:nvSpPr>
          <p:cNvPr id="23" name="正方形/長方形 22"/>
          <p:cNvSpPr/>
          <p:nvPr/>
        </p:nvSpPr>
        <p:spPr>
          <a:xfrm>
            <a:off x="748141" y="4969162"/>
            <a:ext cx="3962404" cy="1459346"/>
          </a:xfrm>
          <a:prstGeom prst="rect">
            <a:avLst/>
          </a:prstGeom>
          <a:no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kumimoji="1" lang="en-US" altLang="ja-JP" dirty="0">
              <a:solidFill>
                <a:schemeClr val="tx1"/>
              </a:solidFill>
            </a:endParaRPr>
          </a:p>
          <a:p>
            <a:r>
              <a:rPr kumimoji="1" lang="ja-JP" altLang="en-US" dirty="0">
                <a:solidFill>
                  <a:schemeClr val="tx1"/>
                </a:solidFill>
              </a:rPr>
              <a:t>・</a:t>
            </a:r>
            <a:endParaRPr kumimoji="1" lang="en-US" altLang="ja-JP" dirty="0">
              <a:solidFill>
                <a:schemeClr val="tx1"/>
              </a:solidFill>
            </a:endParaRPr>
          </a:p>
          <a:p>
            <a:r>
              <a:rPr kumimoji="1" lang="ja-JP" altLang="en-US" dirty="0">
                <a:solidFill>
                  <a:schemeClr val="tx1"/>
                </a:solidFill>
              </a:rPr>
              <a:t>・</a:t>
            </a:r>
            <a:endParaRPr kumimoji="1" lang="en-US" altLang="ja-JP" dirty="0">
              <a:solidFill>
                <a:schemeClr val="tx1"/>
              </a:solidFill>
            </a:endParaRPr>
          </a:p>
          <a:p>
            <a:r>
              <a:rPr kumimoji="1" lang="ja-JP" altLang="en-US" dirty="0">
                <a:solidFill>
                  <a:schemeClr val="tx1"/>
                </a:solidFill>
              </a:rPr>
              <a:t>・</a:t>
            </a:r>
          </a:p>
        </p:txBody>
      </p:sp>
      <p:sp>
        <p:nvSpPr>
          <p:cNvPr id="24" name="正方形/長方形 23"/>
          <p:cNvSpPr/>
          <p:nvPr/>
        </p:nvSpPr>
        <p:spPr>
          <a:xfrm>
            <a:off x="1685630" y="1840343"/>
            <a:ext cx="1597891" cy="3278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600" dirty="0">
                <a:solidFill>
                  <a:schemeClr val="tx1"/>
                </a:solidFill>
              </a:rPr>
              <a:t>弊社の体制</a:t>
            </a:r>
          </a:p>
        </p:txBody>
      </p:sp>
      <p:sp>
        <p:nvSpPr>
          <p:cNvPr id="25" name="正方形/長方形 24"/>
          <p:cNvSpPr/>
          <p:nvPr/>
        </p:nvSpPr>
        <p:spPr>
          <a:xfrm>
            <a:off x="1685629" y="5010729"/>
            <a:ext cx="1597891" cy="3278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600" dirty="0">
                <a:solidFill>
                  <a:schemeClr val="tx1"/>
                </a:solidFill>
              </a:rPr>
              <a:t>弊社の役割</a:t>
            </a:r>
          </a:p>
        </p:txBody>
      </p:sp>
      <p:sp>
        <p:nvSpPr>
          <p:cNvPr id="28" name="下矢印 27"/>
          <p:cNvSpPr/>
          <p:nvPr/>
        </p:nvSpPr>
        <p:spPr>
          <a:xfrm>
            <a:off x="8654874" y="4466361"/>
            <a:ext cx="803287" cy="661693"/>
          </a:xfrm>
          <a:prstGeom prst="downArrow">
            <a:avLst/>
          </a:prstGeom>
        </p:spPr>
        <p:style>
          <a:lnRef idx="3">
            <a:schemeClr val="lt1"/>
          </a:lnRef>
          <a:fillRef idx="1">
            <a:schemeClr val="accent6"/>
          </a:fillRef>
          <a:effectRef idx="1">
            <a:schemeClr val="accent6"/>
          </a:effectRef>
          <a:fontRef idx="minor">
            <a:schemeClr val="lt1"/>
          </a:fontRef>
        </p:style>
        <p:txBody>
          <a:bodyPr rtlCol="0" anchor="ctr"/>
          <a:lstStyle/>
          <a:p>
            <a:pPr algn="ctr"/>
            <a:endParaRPr kumimoji="1" lang="ja-JP" altLang="en-US"/>
          </a:p>
        </p:txBody>
      </p:sp>
      <p:sp>
        <p:nvSpPr>
          <p:cNvPr id="30" name="フローチャート: 処理 29"/>
          <p:cNvSpPr/>
          <p:nvPr/>
        </p:nvSpPr>
        <p:spPr>
          <a:xfrm>
            <a:off x="6710217" y="140348"/>
            <a:ext cx="5200075" cy="3581907"/>
          </a:xfrm>
          <a:prstGeom prst="flowChartProcess">
            <a:avLst/>
          </a:prstGeom>
        </p:spPr>
        <p:style>
          <a:lnRef idx="2">
            <a:schemeClr val="accent2"/>
          </a:lnRef>
          <a:fillRef idx="1">
            <a:schemeClr val="lt1"/>
          </a:fillRef>
          <a:effectRef idx="0">
            <a:schemeClr val="accent2"/>
          </a:effectRef>
          <a:fontRef idx="minor">
            <a:schemeClr val="dk1"/>
          </a:fontRef>
        </p:style>
        <p:txBody>
          <a:bodyPr rtlCol="0" anchor="ctr"/>
          <a:lstStyle/>
          <a:p>
            <a:r>
              <a:rPr kumimoji="1" lang="ja-JP" altLang="en-US" dirty="0"/>
              <a:t>次の項目を確認できるようにご記載下さい。</a:t>
            </a:r>
            <a:endParaRPr kumimoji="1" lang="en-US" altLang="ja-JP" dirty="0"/>
          </a:p>
          <a:p>
            <a:pPr marL="285750" indent="-285750">
              <a:buFont typeface="Wingdings" panose="05000000000000000000" pitchFamily="2" charset="2"/>
              <a:buChar char="Ø"/>
            </a:pPr>
            <a:r>
              <a:rPr kumimoji="1" lang="ja-JP" altLang="en-US" dirty="0"/>
              <a:t>業務の実施体制図及び役割が、業務内容、実施方法と整合していること。</a:t>
            </a:r>
          </a:p>
          <a:p>
            <a:pPr marL="285750" indent="-285750">
              <a:buFont typeface="Wingdings" panose="05000000000000000000" pitchFamily="2" charset="2"/>
              <a:buChar char="Ø"/>
            </a:pPr>
            <a:r>
              <a:rPr kumimoji="1" lang="ja-JP" altLang="en-US" dirty="0"/>
              <a:t>要員数、役割分担が明確であること。</a:t>
            </a:r>
          </a:p>
          <a:p>
            <a:pPr marL="285750" indent="-285750">
              <a:buFont typeface="Wingdings" panose="05000000000000000000" pitchFamily="2" charset="2"/>
              <a:buChar char="Ø"/>
            </a:pPr>
            <a:r>
              <a:rPr kumimoji="1" lang="ja-JP" altLang="en-US" dirty="0"/>
              <a:t>欠員が出る等、不測の事態が生じた場合でも、継続して業務を実施できる体制となっていること。</a:t>
            </a:r>
            <a:endParaRPr kumimoji="1" lang="en-US" altLang="ja-JP" dirty="0"/>
          </a:p>
          <a:p>
            <a:pPr marL="285750" indent="-285750">
              <a:buFont typeface="Wingdings" panose="05000000000000000000" pitchFamily="2" charset="2"/>
              <a:buChar char="Ø"/>
            </a:pPr>
            <a:r>
              <a:rPr kumimoji="1" lang="ja-JP" altLang="en-US" dirty="0"/>
              <a:t>従事予定者に、業務内容に関する専門知識・ノウハウ等の蓄積があること。（書籍の出版、資格の取得、または類似事業実績）</a:t>
            </a:r>
            <a:endParaRPr kumimoji="1" lang="en-US" altLang="ja-JP" dirty="0"/>
          </a:p>
          <a:p>
            <a:pPr marL="285750" indent="-285750">
              <a:buFont typeface="Wingdings" panose="05000000000000000000" pitchFamily="2" charset="2"/>
              <a:buChar char="Ø"/>
            </a:pPr>
            <a:r>
              <a:rPr kumimoji="1" lang="ja-JP" altLang="en-US" dirty="0"/>
              <a:t>外部人材を予定している場合、その理由や専門性は明確であること。</a:t>
            </a:r>
            <a:endParaRPr kumimoji="1" lang="en-US" altLang="ja-JP" dirty="0"/>
          </a:p>
          <a:p>
            <a:pPr marL="285750" indent="-285750">
              <a:buFont typeface="Wingdings" panose="05000000000000000000" pitchFamily="2" charset="2"/>
              <a:buChar char="Ø"/>
            </a:pPr>
            <a:endParaRPr kumimoji="1" lang="en-US" altLang="ja-JP" dirty="0"/>
          </a:p>
        </p:txBody>
      </p:sp>
    </p:spTree>
    <p:extLst>
      <p:ext uri="{BB962C8B-B14F-4D97-AF65-F5344CB8AC3E}">
        <p14:creationId xmlns:p14="http://schemas.microsoft.com/office/powerpoint/2010/main" val="17105894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1"/>
          <p:cNvSpPr txBox="1">
            <a:spLocks/>
          </p:cNvSpPr>
          <p:nvPr/>
        </p:nvSpPr>
        <p:spPr>
          <a:xfrm>
            <a:off x="457200" y="436418"/>
            <a:ext cx="5952836" cy="450273"/>
          </a:xfrm>
          <a:prstGeom prst="rect">
            <a:avLst/>
          </a:prstGeom>
          <a:solidFill>
            <a:schemeClr val="bg1">
              <a:lumMod val="95000"/>
            </a:schemeClr>
          </a:solidFill>
          <a:ln>
            <a:solidFill>
              <a:schemeClr val="bg1">
                <a:lumMod val="75000"/>
              </a:schemeClr>
            </a:solidFill>
          </a:ln>
        </p:spPr>
        <p:txBody>
          <a:bodyPr vert="horz" lIns="91440" tIns="45720" rIns="91440" bIns="45720" rtlCol="0" anchor="ctr">
            <a:normAutofit fontScale="92500"/>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r>
              <a:rPr lang="ja-JP" altLang="en-US" sz="2400" b="1" dirty="0"/>
              <a:t>３</a:t>
            </a:r>
            <a:r>
              <a:rPr lang="en-US" altLang="ja-JP" sz="2400" b="1" dirty="0"/>
              <a:t>-</a:t>
            </a:r>
            <a:r>
              <a:rPr lang="ja-JP" altLang="en-US" sz="2400" b="1" dirty="0"/>
              <a:t>２．組織としてのネットワーク・人的基盤</a:t>
            </a:r>
          </a:p>
        </p:txBody>
      </p:sp>
      <p:sp>
        <p:nvSpPr>
          <p:cNvPr id="8" name="正方形/長方形 7"/>
          <p:cNvSpPr/>
          <p:nvPr/>
        </p:nvSpPr>
        <p:spPr>
          <a:xfrm>
            <a:off x="766621" y="1163788"/>
            <a:ext cx="2059709" cy="471055"/>
          </a:xfrm>
          <a:prstGeom prst="rect">
            <a:avLst/>
          </a:prstGeom>
        </p:spPr>
        <p:style>
          <a:lnRef idx="3">
            <a:schemeClr val="lt1"/>
          </a:lnRef>
          <a:fillRef idx="1">
            <a:schemeClr val="accent4"/>
          </a:fillRef>
          <a:effectRef idx="1">
            <a:schemeClr val="accent4"/>
          </a:effectRef>
          <a:fontRef idx="minor">
            <a:schemeClr val="lt1"/>
          </a:fontRef>
        </p:style>
        <p:txBody>
          <a:bodyPr rtlCol="0" anchor="ctr"/>
          <a:lstStyle/>
          <a:p>
            <a:pPr algn="ctr"/>
            <a:r>
              <a:rPr kumimoji="1" lang="ja-JP" altLang="en-US" dirty="0"/>
              <a:t>類似業務実績</a:t>
            </a:r>
          </a:p>
        </p:txBody>
      </p:sp>
      <p:graphicFrame>
        <p:nvGraphicFramePr>
          <p:cNvPr id="9" name="表 8"/>
          <p:cNvGraphicFramePr>
            <a:graphicFrameLocks noGrp="1"/>
          </p:cNvGraphicFramePr>
          <p:nvPr>
            <p:extLst>
              <p:ext uri="{D42A27DB-BD31-4B8C-83A1-F6EECF244321}">
                <p14:modId xmlns:p14="http://schemas.microsoft.com/office/powerpoint/2010/main" val="1985624286"/>
              </p:ext>
            </p:extLst>
          </p:nvPr>
        </p:nvGraphicFramePr>
        <p:xfrm>
          <a:off x="766619" y="1874989"/>
          <a:ext cx="10963564" cy="2225040"/>
        </p:xfrm>
        <a:graphic>
          <a:graphicData uri="http://schemas.openxmlformats.org/drawingml/2006/table">
            <a:tbl>
              <a:tblPr firstRow="1" bandRow="1">
                <a:tableStyleId>{93296810-A885-4BE3-A3E7-6D5BEEA58F35}</a:tableStyleId>
              </a:tblPr>
              <a:tblGrid>
                <a:gridCol w="2740891">
                  <a:extLst>
                    <a:ext uri="{9D8B030D-6E8A-4147-A177-3AD203B41FA5}">
                      <a16:colId xmlns:a16="http://schemas.microsoft.com/office/drawing/2014/main" val="841421036"/>
                    </a:ext>
                  </a:extLst>
                </a:gridCol>
                <a:gridCol w="2740891">
                  <a:extLst>
                    <a:ext uri="{9D8B030D-6E8A-4147-A177-3AD203B41FA5}">
                      <a16:colId xmlns:a16="http://schemas.microsoft.com/office/drawing/2014/main" val="2597570784"/>
                    </a:ext>
                  </a:extLst>
                </a:gridCol>
                <a:gridCol w="2740891">
                  <a:extLst>
                    <a:ext uri="{9D8B030D-6E8A-4147-A177-3AD203B41FA5}">
                      <a16:colId xmlns:a16="http://schemas.microsoft.com/office/drawing/2014/main" val="3763122279"/>
                    </a:ext>
                  </a:extLst>
                </a:gridCol>
                <a:gridCol w="2740891">
                  <a:extLst>
                    <a:ext uri="{9D8B030D-6E8A-4147-A177-3AD203B41FA5}">
                      <a16:colId xmlns:a16="http://schemas.microsoft.com/office/drawing/2014/main" val="1680414880"/>
                    </a:ext>
                  </a:extLst>
                </a:gridCol>
              </a:tblGrid>
              <a:tr h="370840">
                <a:tc>
                  <a:txBody>
                    <a:bodyPr/>
                    <a:lstStyle/>
                    <a:p>
                      <a:r>
                        <a:rPr kumimoji="1" lang="ja-JP" altLang="en-US" dirty="0"/>
                        <a:t>件名</a:t>
                      </a:r>
                    </a:p>
                  </a:txBody>
                  <a:tcPr/>
                </a:tc>
                <a:tc>
                  <a:txBody>
                    <a:bodyPr/>
                    <a:lstStyle/>
                    <a:p>
                      <a:r>
                        <a:rPr kumimoji="1" lang="ja-JP" altLang="en-US" dirty="0"/>
                        <a:t>業務内容</a:t>
                      </a:r>
                    </a:p>
                  </a:txBody>
                  <a:tcPr/>
                </a:tc>
                <a:tc>
                  <a:txBody>
                    <a:bodyPr/>
                    <a:lstStyle/>
                    <a:p>
                      <a:r>
                        <a:rPr kumimoji="1" lang="ja-JP" altLang="en-US" dirty="0"/>
                        <a:t>実施年度</a:t>
                      </a:r>
                    </a:p>
                  </a:txBody>
                  <a:tcPr/>
                </a:tc>
                <a:tc>
                  <a:txBody>
                    <a:bodyPr/>
                    <a:lstStyle/>
                    <a:p>
                      <a:r>
                        <a:rPr kumimoji="1" lang="ja-JP" altLang="en-US" dirty="0"/>
                        <a:t>発注者</a:t>
                      </a:r>
                    </a:p>
                  </a:txBody>
                  <a:tcPr/>
                </a:tc>
                <a:extLst>
                  <a:ext uri="{0D108BD9-81ED-4DB2-BD59-A6C34878D82A}">
                    <a16:rowId xmlns:a16="http://schemas.microsoft.com/office/drawing/2014/main" val="154366761"/>
                  </a:ext>
                </a:extLst>
              </a:tr>
              <a:tr h="370840">
                <a:tc>
                  <a:txBody>
                    <a:bodyPr/>
                    <a:lstStyle/>
                    <a:p>
                      <a:endParaRPr kumimoji="1" lang="ja-JP" altLang="en-US" dirty="0"/>
                    </a:p>
                  </a:txBody>
                  <a:tcPr/>
                </a:tc>
                <a:tc>
                  <a:txBody>
                    <a:bodyPr/>
                    <a:lstStyle/>
                    <a:p>
                      <a:endParaRPr kumimoji="1" lang="ja-JP" altLang="en-US" dirty="0"/>
                    </a:p>
                  </a:txBody>
                  <a:tcPr/>
                </a:tc>
                <a:tc>
                  <a:txBody>
                    <a:bodyPr/>
                    <a:lstStyle/>
                    <a:p>
                      <a:endParaRPr kumimoji="1" lang="ja-JP" altLang="en-US" dirty="0"/>
                    </a:p>
                  </a:txBody>
                  <a:tcPr/>
                </a:tc>
                <a:tc>
                  <a:txBody>
                    <a:bodyPr/>
                    <a:lstStyle/>
                    <a:p>
                      <a:endParaRPr kumimoji="1" lang="ja-JP" altLang="en-US" dirty="0"/>
                    </a:p>
                  </a:txBody>
                  <a:tcPr/>
                </a:tc>
                <a:extLst>
                  <a:ext uri="{0D108BD9-81ED-4DB2-BD59-A6C34878D82A}">
                    <a16:rowId xmlns:a16="http://schemas.microsoft.com/office/drawing/2014/main" val="214822459"/>
                  </a:ext>
                </a:extLst>
              </a:tr>
              <a:tr h="370840">
                <a:tc>
                  <a:txBody>
                    <a:bodyPr/>
                    <a:lstStyle/>
                    <a:p>
                      <a:endParaRPr kumimoji="1" lang="ja-JP" altLang="en-US" dirty="0"/>
                    </a:p>
                  </a:txBody>
                  <a:tcPr/>
                </a:tc>
                <a:tc>
                  <a:txBody>
                    <a:bodyPr/>
                    <a:lstStyle/>
                    <a:p>
                      <a:endParaRPr kumimoji="1" lang="ja-JP" altLang="en-US" dirty="0"/>
                    </a:p>
                  </a:txBody>
                  <a:tcPr/>
                </a:tc>
                <a:tc>
                  <a:txBody>
                    <a:bodyPr/>
                    <a:lstStyle/>
                    <a:p>
                      <a:endParaRPr kumimoji="1" lang="ja-JP" altLang="en-US" dirty="0"/>
                    </a:p>
                  </a:txBody>
                  <a:tcPr/>
                </a:tc>
                <a:tc>
                  <a:txBody>
                    <a:bodyPr/>
                    <a:lstStyle/>
                    <a:p>
                      <a:endParaRPr kumimoji="1" lang="ja-JP" altLang="en-US" dirty="0"/>
                    </a:p>
                  </a:txBody>
                  <a:tcPr/>
                </a:tc>
                <a:extLst>
                  <a:ext uri="{0D108BD9-81ED-4DB2-BD59-A6C34878D82A}">
                    <a16:rowId xmlns:a16="http://schemas.microsoft.com/office/drawing/2014/main" val="905713974"/>
                  </a:ext>
                </a:extLst>
              </a:tr>
              <a:tr h="370840">
                <a:tc>
                  <a:txBody>
                    <a:bodyPr/>
                    <a:lstStyle/>
                    <a:p>
                      <a:endParaRPr kumimoji="1" lang="ja-JP" altLang="en-US" dirty="0"/>
                    </a:p>
                  </a:txBody>
                  <a:tcPr/>
                </a:tc>
                <a:tc>
                  <a:txBody>
                    <a:bodyPr/>
                    <a:lstStyle/>
                    <a:p>
                      <a:endParaRPr kumimoji="1" lang="ja-JP" altLang="en-US" dirty="0"/>
                    </a:p>
                  </a:txBody>
                  <a:tcPr/>
                </a:tc>
                <a:tc>
                  <a:txBody>
                    <a:bodyPr/>
                    <a:lstStyle/>
                    <a:p>
                      <a:endParaRPr kumimoji="1" lang="ja-JP" altLang="en-US" dirty="0"/>
                    </a:p>
                  </a:txBody>
                  <a:tcPr/>
                </a:tc>
                <a:tc>
                  <a:txBody>
                    <a:bodyPr/>
                    <a:lstStyle/>
                    <a:p>
                      <a:endParaRPr kumimoji="1" lang="ja-JP" altLang="en-US" dirty="0"/>
                    </a:p>
                  </a:txBody>
                  <a:tcPr/>
                </a:tc>
                <a:extLst>
                  <a:ext uri="{0D108BD9-81ED-4DB2-BD59-A6C34878D82A}">
                    <a16:rowId xmlns:a16="http://schemas.microsoft.com/office/drawing/2014/main" val="2003313131"/>
                  </a:ext>
                </a:extLst>
              </a:tr>
              <a:tr h="370840">
                <a:tc>
                  <a:txBody>
                    <a:bodyPr/>
                    <a:lstStyle/>
                    <a:p>
                      <a:endParaRPr kumimoji="1" lang="ja-JP" altLang="en-US" dirty="0"/>
                    </a:p>
                  </a:txBody>
                  <a:tcPr/>
                </a:tc>
                <a:tc>
                  <a:txBody>
                    <a:bodyPr/>
                    <a:lstStyle/>
                    <a:p>
                      <a:endParaRPr kumimoji="1" lang="ja-JP" altLang="en-US" dirty="0"/>
                    </a:p>
                  </a:txBody>
                  <a:tcPr/>
                </a:tc>
                <a:tc>
                  <a:txBody>
                    <a:bodyPr/>
                    <a:lstStyle/>
                    <a:p>
                      <a:endParaRPr kumimoji="1" lang="ja-JP" altLang="en-US" dirty="0"/>
                    </a:p>
                  </a:txBody>
                  <a:tcPr/>
                </a:tc>
                <a:tc>
                  <a:txBody>
                    <a:bodyPr/>
                    <a:lstStyle/>
                    <a:p>
                      <a:endParaRPr kumimoji="1" lang="ja-JP" altLang="en-US" dirty="0"/>
                    </a:p>
                  </a:txBody>
                  <a:tcPr/>
                </a:tc>
                <a:extLst>
                  <a:ext uri="{0D108BD9-81ED-4DB2-BD59-A6C34878D82A}">
                    <a16:rowId xmlns:a16="http://schemas.microsoft.com/office/drawing/2014/main" val="801284410"/>
                  </a:ext>
                </a:extLst>
              </a:tr>
              <a:tr h="370840">
                <a:tc>
                  <a:txBody>
                    <a:bodyPr/>
                    <a:lstStyle/>
                    <a:p>
                      <a:endParaRPr kumimoji="1" lang="ja-JP" altLang="en-US" dirty="0"/>
                    </a:p>
                  </a:txBody>
                  <a:tcPr/>
                </a:tc>
                <a:tc>
                  <a:txBody>
                    <a:bodyPr/>
                    <a:lstStyle/>
                    <a:p>
                      <a:endParaRPr kumimoji="1" lang="ja-JP" altLang="en-US" dirty="0"/>
                    </a:p>
                  </a:txBody>
                  <a:tcPr/>
                </a:tc>
                <a:tc>
                  <a:txBody>
                    <a:bodyPr/>
                    <a:lstStyle/>
                    <a:p>
                      <a:endParaRPr kumimoji="1" lang="ja-JP" altLang="en-US" dirty="0"/>
                    </a:p>
                  </a:txBody>
                  <a:tcPr/>
                </a:tc>
                <a:tc>
                  <a:txBody>
                    <a:bodyPr/>
                    <a:lstStyle/>
                    <a:p>
                      <a:endParaRPr kumimoji="1" lang="ja-JP" altLang="en-US" dirty="0"/>
                    </a:p>
                  </a:txBody>
                  <a:tcPr/>
                </a:tc>
                <a:extLst>
                  <a:ext uri="{0D108BD9-81ED-4DB2-BD59-A6C34878D82A}">
                    <a16:rowId xmlns:a16="http://schemas.microsoft.com/office/drawing/2014/main" val="1554605276"/>
                  </a:ext>
                </a:extLst>
              </a:tr>
            </a:tbl>
          </a:graphicData>
        </a:graphic>
      </p:graphicFrame>
      <p:sp>
        <p:nvSpPr>
          <p:cNvPr id="7" name="フローチャート: 処理 6"/>
          <p:cNvSpPr/>
          <p:nvPr/>
        </p:nvSpPr>
        <p:spPr>
          <a:xfrm>
            <a:off x="6728689" y="436418"/>
            <a:ext cx="5200075" cy="4181764"/>
          </a:xfrm>
          <a:prstGeom prst="flowChartProcess">
            <a:avLst/>
          </a:prstGeom>
        </p:spPr>
        <p:style>
          <a:lnRef idx="2">
            <a:schemeClr val="accent2"/>
          </a:lnRef>
          <a:fillRef idx="1">
            <a:schemeClr val="lt1"/>
          </a:fillRef>
          <a:effectRef idx="0">
            <a:schemeClr val="accent2"/>
          </a:effectRef>
          <a:fontRef idx="minor">
            <a:schemeClr val="dk1"/>
          </a:fontRef>
        </p:style>
        <p:txBody>
          <a:bodyPr rtlCol="0" anchor="ctr"/>
          <a:lstStyle/>
          <a:p>
            <a:r>
              <a:rPr kumimoji="1" lang="ja-JP" altLang="en-US" dirty="0"/>
              <a:t>次の項目を確認できるようにご記載下さい。</a:t>
            </a:r>
            <a:endParaRPr kumimoji="1" lang="en-US" altLang="ja-JP" dirty="0"/>
          </a:p>
          <a:p>
            <a:pPr marL="285750" indent="-285750">
              <a:buFont typeface="Wingdings" panose="05000000000000000000" pitchFamily="2" charset="2"/>
              <a:buChar char="Ø"/>
            </a:pPr>
            <a:r>
              <a:rPr lang="ja-JP" altLang="en-US" dirty="0"/>
              <a:t>組織として業務内容に関する専門知識・ノウハウ等の蓄積があること。</a:t>
            </a:r>
            <a:endParaRPr lang="en-US" altLang="ja-JP" dirty="0"/>
          </a:p>
          <a:p>
            <a:pPr marL="285750" indent="-285750">
              <a:buFont typeface="Wingdings" panose="05000000000000000000" pitchFamily="2" charset="2"/>
              <a:buChar char="Ø"/>
            </a:pPr>
            <a:r>
              <a:rPr lang="ja-JP" altLang="en-US" dirty="0"/>
              <a:t>組織として類似業務の実績があること。</a:t>
            </a:r>
            <a:endParaRPr lang="en-US" altLang="ja-JP" dirty="0"/>
          </a:p>
          <a:p>
            <a:pPr marL="442913" indent="-442913"/>
            <a:r>
              <a:rPr lang="ja-JP" altLang="en-US" dirty="0"/>
              <a:t>　⇒類似実績は、福島県１２市町村</a:t>
            </a:r>
            <a:r>
              <a:rPr lang="en-US" altLang="ja-JP" baseline="30000" dirty="0"/>
              <a:t>※</a:t>
            </a:r>
            <a:r>
              <a:rPr lang="ja-JP" altLang="en-US" dirty="0"/>
              <a:t>の実績、福島県内の実績、東北地域の実績を中心にご記載下さい。</a:t>
            </a:r>
          </a:p>
          <a:p>
            <a:pPr marL="285750" indent="-285750">
              <a:buFont typeface="Wingdings" panose="05000000000000000000" pitchFamily="2" charset="2"/>
              <a:buChar char="Ø"/>
            </a:pPr>
            <a:r>
              <a:rPr lang="ja-JP" altLang="en-US" dirty="0"/>
              <a:t>組織として業務内容に活かされる専門知識・ノウハウ等の蓄積があること。</a:t>
            </a:r>
            <a:endParaRPr lang="en-US" altLang="ja-JP" dirty="0"/>
          </a:p>
          <a:p>
            <a:pPr marL="285750" indent="-285750">
              <a:buFont typeface="Wingdings" panose="05000000000000000000" pitchFamily="2" charset="2"/>
              <a:buChar char="Ø"/>
            </a:pPr>
            <a:r>
              <a:rPr lang="ja-JP" altLang="en-US" dirty="0"/>
              <a:t>福島県１２市町村</a:t>
            </a:r>
            <a:r>
              <a:rPr lang="en-US" altLang="ja-JP" baseline="30000" dirty="0"/>
              <a:t>※</a:t>
            </a:r>
            <a:r>
              <a:rPr lang="ja-JP" altLang="en-US" dirty="0"/>
              <a:t>における各種ネットワークや知見があること。</a:t>
            </a:r>
            <a:endParaRPr lang="en-US" altLang="ja-JP" dirty="0"/>
          </a:p>
          <a:p>
            <a:endParaRPr lang="en-US" altLang="ja-JP" dirty="0"/>
          </a:p>
          <a:p>
            <a:r>
              <a:rPr lang="ja-JP" altLang="en-US" sz="1600" dirty="0"/>
              <a:t>　　</a:t>
            </a:r>
            <a:r>
              <a:rPr lang="en-US" altLang="ja-JP" sz="1600" dirty="0"/>
              <a:t>※</a:t>
            </a:r>
            <a:r>
              <a:rPr lang="zh-TW" altLang="en-US" sz="1600" dirty="0"/>
              <a:t>田村市、南相馬市、川俣町、広野町、楢葉町、</a:t>
            </a:r>
            <a:endParaRPr lang="en-US" altLang="zh-TW" sz="1600" dirty="0"/>
          </a:p>
          <a:p>
            <a:r>
              <a:rPr lang="ja-JP" altLang="en-US" sz="1600" dirty="0"/>
              <a:t>　　　</a:t>
            </a:r>
            <a:r>
              <a:rPr lang="zh-TW" altLang="en-US" sz="1600" dirty="0"/>
              <a:t>富岡町、川内村、大熊町、双葉町、浪江町、</a:t>
            </a:r>
            <a:endParaRPr lang="en-US" altLang="zh-TW" sz="1600" dirty="0"/>
          </a:p>
          <a:p>
            <a:r>
              <a:rPr lang="ja-JP" altLang="en-US" sz="1600" dirty="0"/>
              <a:t>　　　</a:t>
            </a:r>
            <a:r>
              <a:rPr lang="zh-TW" altLang="en-US" sz="1600" dirty="0"/>
              <a:t>葛尾村、飯舘村</a:t>
            </a:r>
            <a:endParaRPr lang="en-US" altLang="zh-TW" sz="1600" dirty="0"/>
          </a:p>
        </p:txBody>
      </p:sp>
    </p:spTree>
    <p:extLst>
      <p:ext uri="{BB962C8B-B14F-4D97-AF65-F5344CB8AC3E}">
        <p14:creationId xmlns:p14="http://schemas.microsoft.com/office/powerpoint/2010/main" val="14430287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1"/>
          <p:cNvSpPr txBox="1">
            <a:spLocks/>
          </p:cNvSpPr>
          <p:nvPr/>
        </p:nvSpPr>
        <p:spPr>
          <a:xfrm>
            <a:off x="457200" y="436418"/>
            <a:ext cx="5952836" cy="450273"/>
          </a:xfrm>
          <a:prstGeom prst="rect">
            <a:avLst/>
          </a:prstGeom>
          <a:solidFill>
            <a:schemeClr val="bg1">
              <a:lumMod val="95000"/>
            </a:schemeClr>
          </a:solidFill>
          <a:ln>
            <a:solidFill>
              <a:schemeClr val="bg1">
                <a:lumMod val="75000"/>
              </a:schemeClr>
            </a:solidFill>
          </a:ln>
        </p:spPr>
        <p:txBody>
          <a:bodyPr vert="horz" lIns="91440" tIns="45720" rIns="91440" bIns="45720" rtlCol="0" anchor="ctr">
            <a:normAutofit fontScale="92500"/>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r>
              <a:rPr lang="ja-JP" altLang="en-US" sz="2400" dirty="0"/>
              <a:t>３</a:t>
            </a:r>
            <a:r>
              <a:rPr lang="en-US" altLang="ja-JP" sz="2400" dirty="0"/>
              <a:t>-</a:t>
            </a:r>
            <a:r>
              <a:rPr lang="ja-JP" altLang="en-US" sz="2400" dirty="0"/>
              <a:t>３．事業遂行のための経営基盤・管理体制</a:t>
            </a:r>
          </a:p>
        </p:txBody>
      </p:sp>
      <p:sp>
        <p:nvSpPr>
          <p:cNvPr id="9" name="フローチャート: 処理 8"/>
          <p:cNvSpPr/>
          <p:nvPr/>
        </p:nvSpPr>
        <p:spPr>
          <a:xfrm>
            <a:off x="6710217" y="436417"/>
            <a:ext cx="5200075" cy="2405637"/>
          </a:xfrm>
          <a:prstGeom prst="flowChartProcess">
            <a:avLst/>
          </a:prstGeom>
        </p:spPr>
        <p:style>
          <a:lnRef idx="2">
            <a:schemeClr val="accent2"/>
          </a:lnRef>
          <a:fillRef idx="1">
            <a:schemeClr val="lt1"/>
          </a:fillRef>
          <a:effectRef idx="0">
            <a:schemeClr val="accent2"/>
          </a:effectRef>
          <a:fontRef idx="minor">
            <a:schemeClr val="dk1"/>
          </a:fontRef>
        </p:style>
        <p:txBody>
          <a:bodyPr rtlCol="0" anchor="ctr"/>
          <a:lstStyle/>
          <a:p>
            <a:r>
              <a:rPr kumimoji="1" lang="ja-JP" altLang="en-US" dirty="0"/>
              <a:t>次の項目を確認できるようにご記載下さい。</a:t>
            </a:r>
            <a:endParaRPr kumimoji="1" lang="en-US" altLang="ja-JP" dirty="0"/>
          </a:p>
          <a:p>
            <a:pPr marL="285750" indent="-285750">
              <a:buFont typeface="Wingdings" panose="05000000000000000000" pitchFamily="2" charset="2"/>
              <a:buChar char="Ø"/>
            </a:pPr>
            <a:r>
              <a:rPr kumimoji="1" lang="ja-JP" altLang="en-US" dirty="0"/>
              <a:t>業務を遂行する部門の他、管理部門、内部統制部門等があり、管理、統制されている組織であること。</a:t>
            </a:r>
            <a:endParaRPr kumimoji="1" lang="en-US" altLang="ja-JP" dirty="0"/>
          </a:p>
          <a:p>
            <a:pPr marL="285750" indent="-285750">
              <a:buFont typeface="Wingdings" panose="05000000000000000000" pitchFamily="2" charset="2"/>
              <a:buChar char="Ø"/>
            </a:pPr>
            <a:r>
              <a:rPr kumimoji="1" lang="ja-JP" altLang="en-US" dirty="0"/>
              <a:t>情報管理に関する社内規程があり、取扱責任者が明確で情報管理体制が整備されていること。</a:t>
            </a:r>
            <a:endParaRPr kumimoji="1" lang="en-US" altLang="ja-JP" dirty="0"/>
          </a:p>
        </p:txBody>
      </p:sp>
    </p:spTree>
    <p:extLst>
      <p:ext uri="{BB962C8B-B14F-4D97-AF65-F5344CB8AC3E}">
        <p14:creationId xmlns:p14="http://schemas.microsoft.com/office/powerpoint/2010/main" val="2112830478"/>
      </p:ext>
    </p:extLst>
  </p:cSld>
  <p:clrMapOvr>
    <a:masterClrMapping/>
  </p:clrMapOvr>
</p:sld>
</file>

<file path=ppt/theme/theme1.xml><?xml version="1.0" encoding="utf-8"?>
<a:theme xmlns:a="http://schemas.openxmlformats.org/drawingml/2006/main" name="HDOfficeLightV0">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基礎">
  <a:themeElements>
    <a:clrScheme name="基礎">
      <a:dk1>
        <a:srgbClr val="000000"/>
      </a:dk1>
      <a:lt1>
        <a:srgbClr val="FFFFFF"/>
      </a:lt1>
      <a:dk2>
        <a:srgbClr val="565349"/>
      </a:dk2>
      <a:lt2>
        <a:srgbClr val="DDDDDD"/>
      </a:lt2>
      <a:accent1>
        <a:srgbClr val="A6B727"/>
      </a:accent1>
      <a:accent2>
        <a:srgbClr val="DF5327"/>
      </a:accent2>
      <a:accent3>
        <a:srgbClr val="FE9E00"/>
      </a:accent3>
      <a:accent4>
        <a:srgbClr val="418AB3"/>
      </a:accent4>
      <a:accent5>
        <a:srgbClr val="D7D447"/>
      </a:accent5>
      <a:accent6>
        <a:srgbClr val="818183"/>
      </a:accent6>
      <a:hlink>
        <a:srgbClr val="F59E00"/>
      </a:hlink>
      <a:folHlink>
        <a:srgbClr val="B2B2B2"/>
      </a:folHlink>
    </a:clrScheme>
    <a:fontScheme name="基礎">
      <a:maj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基礎">
      <a:fillStyleLst>
        <a:solidFill>
          <a:schemeClr val="phClr"/>
        </a:solidFill>
        <a:solidFill>
          <a:schemeClr val="phClr">
            <a:tint val="55000"/>
            <a:satMod val="130000"/>
          </a:schemeClr>
        </a:solidFill>
        <a:gradFill rotWithShape="1">
          <a:gsLst>
            <a:gs pos="0">
              <a:schemeClr val="phClr"/>
            </a:gs>
            <a:gs pos="90000">
              <a:schemeClr val="phClr">
                <a:shade val="100000"/>
                <a:satMod val="105000"/>
              </a:schemeClr>
            </a:gs>
            <a:gs pos="100000">
              <a:schemeClr val="phClr">
                <a:shade val="80000"/>
                <a:satMod val="120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27000"/>
                <a:satMod val="120000"/>
              </a:schemeClr>
            </a:contourClr>
          </a:sp3d>
        </a:effectStyle>
      </a:effectStyleLst>
      <a:bgFillStyleLst>
        <a:solidFill>
          <a:schemeClr val="phClr"/>
        </a:solidFill>
        <a:solidFill>
          <a:schemeClr val="phClr">
            <a:tint val="95000"/>
            <a:shade val="95000"/>
            <a:satMod val="140000"/>
          </a:schemeClr>
        </a:solidFill>
        <a:solidFill>
          <a:schemeClr val="phClr">
            <a:tint val="90000"/>
            <a:shade val="85000"/>
            <a:satMod val="160000"/>
            <a:lumMod val="110000"/>
          </a:schemeClr>
        </a:solidFill>
      </a:bgFillStyleLst>
    </a:fmtScheme>
  </a:themeElements>
  <a:objectDefaults/>
  <a:extraClrSchemeLst/>
  <a:extLst>
    <a:ext uri="{05A4C25C-085E-4340-85A3-A5531E510DB2}">
      <thm15:themeFamily xmlns:thm15="http://schemas.microsoft.com/office/thememl/2012/main" name="Basis" id="{5665723A-49BA-4B57-8411-A56F8F207965}" vid="{ACC63D00-1EE0-4159-BF5A-6FF02000B710}"/>
    </a:ext>
  </a:extLst>
</a:theme>
</file>

<file path=docProps/app.xml><?xml version="1.0" encoding="utf-8"?>
<Properties xmlns="http://schemas.openxmlformats.org/officeDocument/2006/extended-properties" xmlns:vt="http://schemas.openxmlformats.org/officeDocument/2006/docPropsVTypes">
  <Template>TM02900720[[fn=インテグラル]]</Template>
  <TotalTime>667</TotalTime>
  <Words>477</Words>
  <Application>Microsoft Office PowerPoint</Application>
  <PresentationFormat>ワイド画面</PresentationFormat>
  <Paragraphs>59</Paragraphs>
  <Slides>6</Slides>
  <Notes>0</Notes>
  <HiddenSlides>0</HiddenSlides>
  <MMClips>0</MMClips>
  <ScaleCrop>false</ScaleCrop>
  <HeadingPairs>
    <vt:vector size="6" baseType="variant">
      <vt:variant>
        <vt:lpstr>使用されているフォント</vt:lpstr>
      </vt:variant>
      <vt:variant>
        <vt:i4>5</vt:i4>
      </vt:variant>
      <vt:variant>
        <vt:lpstr>テーマ</vt:lpstr>
      </vt:variant>
      <vt:variant>
        <vt:i4>2</vt:i4>
      </vt:variant>
      <vt:variant>
        <vt:lpstr>スライド タイトル</vt:lpstr>
      </vt:variant>
      <vt:variant>
        <vt:i4>6</vt:i4>
      </vt:variant>
    </vt:vector>
  </HeadingPairs>
  <TitlesOfParts>
    <vt:vector size="13" baseType="lpstr">
      <vt:lpstr>Calibri</vt:lpstr>
      <vt:lpstr>Calibri Light</vt:lpstr>
      <vt:lpstr>Corbel</vt:lpstr>
      <vt:lpstr>Wingdings</vt:lpstr>
      <vt:lpstr>Wingdings 2</vt:lpstr>
      <vt:lpstr>HDOfficeLightV0</vt:lpstr>
      <vt:lpstr>基礎</vt:lpstr>
      <vt:lpstr>提案書</vt:lpstr>
      <vt:lpstr>１．事業の目的、内容および実施方法</vt:lpstr>
      <vt:lpstr>２.業務実施計画</vt:lpstr>
      <vt:lpstr>３-１．事業実施体制・役割分担</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提案書</dc:title>
  <dc:creator>加納　弘行</dc:creator>
  <cp:lastModifiedBy>綿引 伸輔</cp:lastModifiedBy>
  <cp:revision>23</cp:revision>
  <cp:lastPrinted>2025-06-10T11:08:06Z</cp:lastPrinted>
  <dcterms:created xsi:type="dcterms:W3CDTF">2024-08-21T04:42:07Z</dcterms:created>
  <dcterms:modified xsi:type="dcterms:W3CDTF">2026-10-06T23:40:14Z</dcterms:modified>
</cp:coreProperties>
</file>