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1" r:id="rId5"/>
    <p:sldId id="258" r:id="rId6"/>
    <p:sldId id="259" r:id="rId7"/>
    <p:sldId id="260" r:id="rId8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年〇月〇〇日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656</TotalTime>
  <Words>522</Words>
  <Application>Microsoft Office PowerPoint</Application>
  <PresentationFormat>ワイド画面</PresentationFormat>
  <Paragraphs>73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綿引 伸輔</cp:lastModifiedBy>
  <cp:revision>20</cp:revision>
  <cp:lastPrinted>2025-06-10T11:08:06Z</cp:lastPrinted>
  <dcterms:created xsi:type="dcterms:W3CDTF">2024-08-21T04:42:07Z</dcterms:created>
  <dcterms:modified xsi:type="dcterms:W3CDTF">2026-04-22T05:50:44Z</dcterms:modified>
</cp:coreProperties>
</file>