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　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２．支援実施計画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659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２．支援実施計画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野内 三起子</cp:lastModifiedBy>
  <cp:revision>20</cp:revision>
  <cp:lastPrinted>2025-06-10T11:08:06Z</cp:lastPrinted>
  <dcterms:created xsi:type="dcterms:W3CDTF">2024-08-21T04:42:07Z</dcterms:created>
  <dcterms:modified xsi:type="dcterms:W3CDTF">2025-11-14T04:22:45Z</dcterms:modified>
</cp:coreProperties>
</file>