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　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２．支援実施計画</a:t>
            </a:r>
            <a:endParaRPr kumimoji="1" lang="ja-JP" altLang="en-US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（１）事業実施計画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661</TotalTime>
  <Words>533</Words>
  <Application>Microsoft Office PowerPoint</Application>
  <PresentationFormat>ワイド画面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２．支援実施計画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綿引 伸輔</cp:lastModifiedBy>
  <cp:revision>21</cp:revision>
  <cp:lastPrinted>2025-06-10T11:08:06Z</cp:lastPrinted>
  <dcterms:created xsi:type="dcterms:W3CDTF">2024-08-21T04:42:07Z</dcterms:created>
  <dcterms:modified xsi:type="dcterms:W3CDTF">2026-03-03T07:40:43Z</dcterms:modified>
</cp:coreProperties>
</file>