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5EE-9996-4D83-9931-6E709E083A02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612-D431-47DE-B0B6-05F32E6161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5EE-9996-4D83-9931-6E709E083A02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612-D431-47DE-B0B6-05F32E6161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6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5EE-9996-4D83-9931-6E709E083A02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612-D431-47DE-B0B6-05F32E6161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36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5EE-9996-4D83-9931-6E709E083A02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612-D431-47DE-B0B6-05F32E6161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10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5EE-9996-4D83-9931-6E709E083A02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612-D431-47DE-B0B6-05F32E6161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74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5EE-9996-4D83-9931-6E709E083A02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612-D431-47DE-B0B6-05F32E6161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84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5EE-9996-4D83-9931-6E709E083A02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612-D431-47DE-B0B6-05F32E6161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5EE-9996-4D83-9931-6E709E083A02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612-D431-47DE-B0B6-05F32E6161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76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5EE-9996-4D83-9931-6E709E083A02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612-D431-47DE-B0B6-05F32E6161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41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5EE-9996-4D83-9931-6E709E083A02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612-D431-47DE-B0B6-05F32E6161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05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25EE-9996-4D83-9931-6E709E083A02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3612-D431-47DE-B0B6-05F32E6161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78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25EE-9996-4D83-9931-6E709E083A02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3612-D431-47DE-B0B6-05F32E6161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08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" y="0"/>
            <a:ext cx="9906426" cy="495321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8272" y="1348055"/>
            <a:ext cx="96690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体験</a:t>
            </a:r>
            <a:r>
              <a:rPr kumimoji="1" lang="ja-JP" altLang="en-US" sz="4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牧場</a:t>
            </a:r>
            <a:endParaRPr kumimoji="1" lang="en-US" altLang="ja-JP" sz="40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かつらおヤギ広場がらがらどん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en-US" altLang="ja-JP" sz="4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en-US" altLang="ja-JP" sz="3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９日（土）</a:t>
            </a:r>
            <a:r>
              <a:rPr kumimoji="1" lang="en-US" altLang="ja-JP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10:30</a:t>
            </a:r>
            <a:r>
              <a:rPr kumimoji="1"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オープン！</a:t>
            </a:r>
            <a:endParaRPr kumimoji="1" lang="en-US" altLang="ja-JP" sz="3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所在地　</a:t>
            </a:r>
            <a:r>
              <a:rPr kumimoji="1" lang="zh-TW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福島県 </a:t>
            </a:r>
            <a:r>
              <a:rPr kumimoji="1" lang="zh-TW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葛尾村上野川字東</a:t>
            </a:r>
            <a:r>
              <a:rPr kumimoji="1" lang="en-US" altLang="zh-TW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34</a:t>
            </a:r>
            <a:endParaRPr kumimoji="1" lang="en-US" altLang="ja-JP" sz="3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r="55728" b="13634"/>
          <a:stretch/>
        </p:blipFill>
        <p:spPr>
          <a:xfrm flipH="1">
            <a:off x="10803746" y="1969567"/>
            <a:ext cx="1169225" cy="120882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6" t="18959" b="11350"/>
          <a:stretch/>
        </p:blipFill>
        <p:spPr>
          <a:xfrm flipH="1">
            <a:off x="10803746" y="3579821"/>
            <a:ext cx="1035715" cy="120882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0" y="54627"/>
            <a:ext cx="1293428" cy="12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0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8" y="718128"/>
            <a:ext cx="3916680" cy="2743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78" y="3579821"/>
            <a:ext cx="3917894" cy="27840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56" y="709978"/>
            <a:ext cx="3780328" cy="2759500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715" y="3579821"/>
            <a:ext cx="4825014" cy="26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37</Words>
  <Application>Microsoft Office PowerPoint</Application>
  <PresentationFormat>A4 210 x 297 mm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fsr</dc:creator>
  <cp:lastModifiedBy>松宮　嘉一</cp:lastModifiedBy>
  <cp:revision>34</cp:revision>
  <cp:lastPrinted>2021-05-25T07:33:44Z</cp:lastPrinted>
  <dcterms:created xsi:type="dcterms:W3CDTF">2019-03-05T06:17:59Z</dcterms:created>
  <dcterms:modified xsi:type="dcterms:W3CDTF">2021-05-25T07:52:55Z</dcterms:modified>
</cp:coreProperties>
</file>